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58" r:id="rId5"/>
    <p:sldId id="2147469064" r:id="rId6"/>
    <p:sldId id="2147375017" r:id="rId7"/>
    <p:sldId id="2147469034" r:id="rId8"/>
    <p:sldId id="2147469058" r:id="rId9"/>
    <p:sldId id="2147469059"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FED9C7-B62C-4468-BCCA-B085D5A9B7C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5C58CA1-2195-4764-9025-89ABAF3F8C00}">
      <dgm:prSet/>
      <dgm:spPr>
        <a:xfrm rot="1684735">
          <a:off x="35359" y="262150"/>
          <a:ext cx="2092272" cy="215865"/>
        </a:xfrm>
        <a:prstGeom prst="roundRect">
          <a:avLst/>
        </a:prstGeom>
        <a:solidFill>
          <a:srgbClr val="BFBFBF">
            <a:hueOff val="0"/>
            <a:satOff val="0"/>
            <a:lumOff val="-4183"/>
            <a:alphaOff val="0"/>
          </a:srgbClr>
        </a:solidFill>
        <a:ln w="12700" cap="flat" cmpd="sng" algn="ctr">
          <a:solidFill>
            <a:srgbClr val="FFFFFF">
              <a:hueOff val="0"/>
              <a:satOff val="0"/>
              <a:lumOff val="0"/>
              <a:alphaOff val="0"/>
            </a:srgbClr>
          </a:solidFill>
          <a:prstDash val="solid"/>
        </a:ln>
        <a:effectLst/>
      </dgm:spPr>
      <dgm:t>
        <a:bodyPr/>
        <a:lstStyle/>
        <a:p>
          <a:pPr algn="ctr">
            <a:buNone/>
          </a:pPr>
          <a:r>
            <a:rPr lang="nl-NL">
              <a:solidFill>
                <a:srgbClr val="FFFFFF"/>
              </a:solidFill>
              <a:latin typeface="Corbel"/>
              <a:ea typeface="+mn-ea"/>
              <a:cs typeface="+mn-cs"/>
            </a:rPr>
            <a:t>Schaalniveau systemen</a:t>
          </a:r>
          <a:endParaRPr lang="en-US">
            <a:solidFill>
              <a:srgbClr val="FFFFFF"/>
            </a:solidFill>
            <a:latin typeface="Corbel"/>
            <a:ea typeface="+mn-ea"/>
            <a:cs typeface="+mn-cs"/>
          </a:endParaRPr>
        </a:p>
      </dgm:t>
    </dgm:pt>
    <dgm:pt modelId="{D4A217E4-9C1E-44E5-8199-7AC80CDA9CB6}" type="parTrans" cxnId="{424ED97A-53C3-4AFC-B27C-E1377E8023DC}">
      <dgm:prSet/>
      <dgm:spPr/>
      <dgm:t>
        <a:bodyPr/>
        <a:lstStyle/>
        <a:p>
          <a:endParaRPr lang="en-US"/>
        </a:p>
      </dgm:t>
    </dgm:pt>
    <dgm:pt modelId="{C19AD082-6ADE-44F9-A6D1-ACA6CB979405}" type="sibTrans" cxnId="{424ED97A-53C3-4AFC-B27C-E1377E8023DC}">
      <dgm:prSet/>
      <dgm:spPr/>
      <dgm:t>
        <a:bodyPr/>
        <a:lstStyle/>
        <a:p>
          <a:endParaRPr lang="en-US"/>
        </a:p>
      </dgm:t>
    </dgm:pt>
    <dgm:pt modelId="{C8CAB864-20AE-43CE-92EB-05B3072175F9}">
      <dgm:prSet/>
      <dgm:spPr>
        <a:xfrm rot="1684735">
          <a:off x="-72329" y="479699"/>
          <a:ext cx="2092272" cy="215865"/>
        </a:xfrm>
        <a:prstGeom prst="roundRect">
          <a:avLst/>
        </a:prstGeom>
        <a:solidFill>
          <a:srgbClr val="BFBFBF">
            <a:hueOff val="0"/>
            <a:satOff val="0"/>
            <a:lumOff val="-8366"/>
            <a:alphaOff val="0"/>
          </a:srgbClr>
        </a:solidFill>
        <a:ln w="12700" cap="flat" cmpd="sng" algn="ctr">
          <a:solidFill>
            <a:srgbClr val="FFFFFF">
              <a:hueOff val="0"/>
              <a:satOff val="0"/>
              <a:lumOff val="0"/>
              <a:alphaOff val="0"/>
            </a:srgbClr>
          </a:solidFill>
          <a:prstDash val="solid"/>
        </a:ln>
        <a:effectLst/>
      </dgm:spPr>
      <dgm:t>
        <a:bodyPr/>
        <a:lstStyle/>
        <a:p>
          <a:pPr algn="ctr">
            <a:buNone/>
          </a:pPr>
          <a:r>
            <a:rPr lang="nl-NL">
              <a:solidFill>
                <a:srgbClr val="FFFFFF"/>
              </a:solidFill>
              <a:latin typeface="Corbel"/>
              <a:ea typeface="+mn-ea"/>
              <a:cs typeface="+mn-cs"/>
            </a:rPr>
            <a:t>Verdelingsvraagstuk / schaarsten</a:t>
          </a:r>
          <a:endParaRPr lang="en-US">
            <a:solidFill>
              <a:srgbClr val="FFFFFF"/>
            </a:solidFill>
            <a:latin typeface="Corbel"/>
            <a:ea typeface="+mn-ea"/>
            <a:cs typeface="+mn-cs"/>
          </a:endParaRPr>
        </a:p>
      </dgm:t>
    </dgm:pt>
    <dgm:pt modelId="{34B5868C-4896-4FFF-8287-0EB85C35B347}" type="parTrans" cxnId="{A764D138-1860-4BD2-B050-BA6CA91A0E7A}">
      <dgm:prSet/>
      <dgm:spPr/>
      <dgm:t>
        <a:bodyPr/>
        <a:lstStyle/>
        <a:p>
          <a:endParaRPr lang="en-US"/>
        </a:p>
      </dgm:t>
    </dgm:pt>
    <dgm:pt modelId="{96C91A6D-00D9-458F-8603-985EB6977503}" type="sibTrans" cxnId="{A764D138-1860-4BD2-B050-BA6CA91A0E7A}">
      <dgm:prSet/>
      <dgm:spPr/>
      <dgm:t>
        <a:bodyPr/>
        <a:lstStyle/>
        <a:p>
          <a:endParaRPr lang="en-US"/>
        </a:p>
      </dgm:t>
    </dgm:pt>
    <dgm:pt modelId="{3F788698-CCBB-4FCF-8B25-8BB05060FF48}">
      <dgm:prSet/>
      <dgm:spPr>
        <a:xfrm rot="1684735">
          <a:off x="-173932" y="695019"/>
          <a:ext cx="2092272" cy="215865"/>
        </a:xfrm>
        <a:prstGeom prst="roundRect">
          <a:avLst/>
        </a:prstGeom>
        <a:solidFill>
          <a:srgbClr val="BFBFBF">
            <a:hueOff val="0"/>
            <a:satOff val="0"/>
            <a:lumOff val="-12549"/>
            <a:alphaOff val="0"/>
          </a:srgbClr>
        </a:solidFill>
        <a:ln w="12700" cap="flat" cmpd="sng" algn="ctr">
          <a:solidFill>
            <a:srgbClr val="FFFFFF">
              <a:hueOff val="0"/>
              <a:satOff val="0"/>
              <a:lumOff val="0"/>
              <a:alphaOff val="0"/>
            </a:srgbClr>
          </a:solidFill>
          <a:prstDash val="solid"/>
        </a:ln>
        <a:effectLst/>
      </dgm:spPr>
      <dgm:t>
        <a:bodyPr/>
        <a:lstStyle/>
        <a:p>
          <a:pPr algn="ctr">
            <a:buNone/>
          </a:pPr>
          <a:r>
            <a:rPr lang="en-US" err="1">
              <a:solidFill>
                <a:srgbClr val="FFFFFF"/>
              </a:solidFill>
              <a:latin typeface="Corbel"/>
              <a:ea typeface="+mn-ea"/>
              <a:cs typeface="+mn-cs"/>
            </a:rPr>
            <a:t>Integraal</a:t>
          </a:r>
          <a:r>
            <a:rPr lang="en-US">
              <a:solidFill>
                <a:srgbClr val="FFFFFF"/>
              </a:solidFill>
              <a:latin typeface="Corbel"/>
              <a:ea typeface="+mn-ea"/>
              <a:cs typeface="+mn-cs"/>
            </a:rPr>
            <a:t> </a:t>
          </a:r>
          <a:r>
            <a:rPr lang="en-US" err="1">
              <a:solidFill>
                <a:srgbClr val="FFFFFF"/>
              </a:solidFill>
              <a:latin typeface="Corbel"/>
              <a:ea typeface="+mn-ea"/>
              <a:cs typeface="+mn-cs"/>
            </a:rPr>
            <a:t>programmeren</a:t>
          </a:r>
          <a:endParaRPr lang="en-US">
            <a:solidFill>
              <a:srgbClr val="FFFFFF"/>
            </a:solidFill>
            <a:latin typeface="Corbel"/>
            <a:ea typeface="+mn-ea"/>
            <a:cs typeface="+mn-cs"/>
          </a:endParaRPr>
        </a:p>
      </dgm:t>
    </dgm:pt>
    <dgm:pt modelId="{1FFC22DF-6005-4FE0-B8F5-2578A49ACF98}" type="parTrans" cxnId="{2B264604-6706-4DF1-BFE8-2B08D9047D7D}">
      <dgm:prSet/>
      <dgm:spPr/>
      <dgm:t>
        <a:bodyPr/>
        <a:lstStyle/>
        <a:p>
          <a:endParaRPr lang="nl-NL"/>
        </a:p>
      </dgm:t>
    </dgm:pt>
    <dgm:pt modelId="{5D470E31-FCDB-4CC8-9868-3145D4E82295}" type="sibTrans" cxnId="{2B264604-6706-4DF1-BFE8-2B08D9047D7D}">
      <dgm:prSet/>
      <dgm:spPr/>
      <dgm:t>
        <a:bodyPr/>
        <a:lstStyle/>
        <a:p>
          <a:endParaRPr lang="nl-NL"/>
        </a:p>
      </dgm:t>
    </dgm:pt>
    <dgm:pt modelId="{EC8AFBFA-916D-4035-9A16-6BA016F53FFF}">
      <dgm:prSet/>
      <dgm:spPr>
        <a:xfrm rot="1684735">
          <a:off x="159138" y="40057"/>
          <a:ext cx="2092272" cy="215865"/>
        </a:xfrm>
        <a:prstGeom prst="roundRect">
          <a:avLst/>
        </a:prstGeom>
        <a:solidFill>
          <a:srgbClr val="BFBFBF">
            <a:hueOff val="0"/>
            <a:satOff val="0"/>
            <a:lumOff val="0"/>
            <a:alphaOff val="0"/>
          </a:srgbClr>
        </a:solidFill>
        <a:ln w="12700" cap="flat" cmpd="sng" algn="ctr">
          <a:solidFill>
            <a:srgbClr val="FFFFFF">
              <a:hueOff val="0"/>
              <a:satOff val="0"/>
              <a:lumOff val="0"/>
              <a:alphaOff val="0"/>
            </a:srgbClr>
          </a:solidFill>
          <a:prstDash val="solid"/>
        </a:ln>
        <a:effectLst/>
      </dgm:spPr>
      <dgm:t>
        <a:bodyPr/>
        <a:lstStyle/>
        <a:p>
          <a:pPr algn="ctr">
            <a:buNone/>
          </a:pPr>
          <a:r>
            <a:rPr lang="en-US" err="1">
              <a:solidFill>
                <a:srgbClr val="FFFFFF"/>
              </a:solidFill>
              <a:latin typeface="Corbel"/>
              <a:ea typeface="+mn-ea"/>
              <a:cs typeface="+mn-cs"/>
            </a:rPr>
            <a:t>Gebiedsgerichte</a:t>
          </a:r>
          <a:r>
            <a:rPr lang="en-US">
              <a:solidFill>
                <a:srgbClr val="FFFFFF"/>
              </a:solidFill>
              <a:latin typeface="Corbel"/>
              <a:ea typeface="+mn-ea"/>
              <a:cs typeface="+mn-cs"/>
            </a:rPr>
            <a:t> </a:t>
          </a:r>
          <a:r>
            <a:rPr lang="en-US" err="1">
              <a:solidFill>
                <a:srgbClr val="FFFFFF"/>
              </a:solidFill>
              <a:latin typeface="Corbel"/>
              <a:ea typeface="+mn-ea"/>
              <a:cs typeface="+mn-cs"/>
            </a:rPr>
            <a:t>invulling</a:t>
          </a:r>
          <a:endParaRPr lang="en-US">
            <a:solidFill>
              <a:srgbClr val="FFFFFF"/>
            </a:solidFill>
            <a:latin typeface="Corbel"/>
            <a:ea typeface="+mn-ea"/>
            <a:cs typeface="+mn-cs"/>
          </a:endParaRPr>
        </a:p>
      </dgm:t>
    </dgm:pt>
    <dgm:pt modelId="{0783579B-4B15-4B51-BD23-3DC52C59C3AE}" type="sibTrans" cxnId="{1BE68142-2E58-4C7D-B134-F46D656F7253}">
      <dgm:prSet/>
      <dgm:spPr/>
      <dgm:t>
        <a:bodyPr/>
        <a:lstStyle/>
        <a:p>
          <a:endParaRPr lang="nl-NL"/>
        </a:p>
      </dgm:t>
    </dgm:pt>
    <dgm:pt modelId="{E790B3CE-B8A1-4318-989B-451B7E5B0B1F}" type="parTrans" cxnId="{1BE68142-2E58-4C7D-B134-F46D656F7253}">
      <dgm:prSet/>
      <dgm:spPr/>
      <dgm:t>
        <a:bodyPr/>
        <a:lstStyle/>
        <a:p>
          <a:endParaRPr lang="nl-NL"/>
        </a:p>
      </dgm:t>
    </dgm:pt>
    <dgm:pt modelId="{DF19ED08-4858-4CCB-9050-736C07110772}" type="pres">
      <dgm:prSet presAssocID="{9CFED9C7-B62C-4468-BCCA-B085D5A9B7C9}" presName="linear" presStyleCnt="0">
        <dgm:presLayoutVars>
          <dgm:animLvl val="lvl"/>
          <dgm:resizeHandles val="exact"/>
        </dgm:presLayoutVars>
      </dgm:prSet>
      <dgm:spPr/>
    </dgm:pt>
    <dgm:pt modelId="{F2604A4E-D254-4B0F-B2FA-D46D01FD708A}" type="pres">
      <dgm:prSet presAssocID="{EC8AFBFA-916D-4035-9A16-6BA016F53FFF}" presName="parentText" presStyleLbl="node1" presStyleIdx="0" presStyleCnt="4" custAng="1684735" custLinFactY="705" custLinFactNeighborX="7606" custLinFactNeighborY="100000">
        <dgm:presLayoutVars>
          <dgm:chMax val="0"/>
          <dgm:bulletEnabled val="1"/>
        </dgm:presLayoutVars>
      </dgm:prSet>
      <dgm:spPr/>
    </dgm:pt>
    <dgm:pt modelId="{05654220-4094-44F2-BA5E-B2E5F1A742C4}" type="pres">
      <dgm:prSet presAssocID="{0783579B-4B15-4B51-BD23-3DC52C59C3AE}" presName="spacer" presStyleCnt="0"/>
      <dgm:spPr/>
    </dgm:pt>
    <dgm:pt modelId="{F1432AA2-D2D0-4CB2-A7AE-311AFDEB52F1}" type="pres">
      <dgm:prSet presAssocID="{75C58CA1-2195-4764-9025-89ABAF3F8C00}" presName="parentText" presStyleLbl="node1" presStyleIdx="1" presStyleCnt="4" custAng="1684735" custLinFactNeighborX="1690" custLinFactNeighborY="29896">
        <dgm:presLayoutVars>
          <dgm:chMax val="0"/>
          <dgm:bulletEnabled val="1"/>
        </dgm:presLayoutVars>
      </dgm:prSet>
      <dgm:spPr/>
    </dgm:pt>
    <dgm:pt modelId="{177D75A4-5508-47FC-9F81-01F771001BD7}" type="pres">
      <dgm:prSet presAssocID="{C19AD082-6ADE-44F9-A6D1-ACA6CB979405}" presName="spacer" presStyleCnt="0"/>
      <dgm:spPr/>
    </dgm:pt>
    <dgm:pt modelId="{6DA89335-E896-400F-A9FC-C450339D832E}" type="pres">
      <dgm:prSet presAssocID="{C8CAB864-20AE-43CE-92EB-05B3072175F9}" presName="parentText" presStyleLbl="node1" presStyleIdx="2" presStyleCnt="4" custAng="1684735" custLinFactY="-2352" custLinFactNeighborX="-3457" custLinFactNeighborY="-100000">
        <dgm:presLayoutVars>
          <dgm:chMax val="0"/>
          <dgm:bulletEnabled val="1"/>
        </dgm:presLayoutVars>
      </dgm:prSet>
      <dgm:spPr/>
    </dgm:pt>
    <dgm:pt modelId="{3B254B00-EA83-4B22-AE25-EDB945B25639}" type="pres">
      <dgm:prSet presAssocID="{96C91A6D-00D9-458F-8603-985EB6977503}" presName="spacer" presStyleCnt="0"/>
      <dgm:spPr/>
    </dgm:pt>
    <dgm:pt modelId="{8E77F25B-2ECA-425F-8BBF-87DFDC62C52A}" type="pres">
      <dgm:prSet presAssocID="{3F788698-CCBB-4FCF-8B25-8BB05060FF48}" presName="parentText" presStyleLbl="node1" presStyleIdx="3" presStyleCnt="4" custAng="1684735" custLinFactY="-7890" custLinFactNeighborX="-8616" custLinFactNeighborY="-100000">
        <dgm:presLayoutVars>
          <dgm:chMax val="0"/>
          <dgm:bulletEnabled val="1"/>
        </dgm:presLayoutVars>
      </dgm:prSet>
      <dgm:spPr/>
    </dgm:pt>
  </dgm:ptLst>
  <dgm:cxnLst>
    <dgm:cxn modelId="{2B264604-6706-4DF1-BFE8-2B08D9047D7D}" srcId="{9CFED9C7-B62C-4468-BCCA-B085D5A9B7C9}" destId="{3F788698-CCBB-4FCF-8B25-8BB05060FF48}" srcOrd="3" destOrd="0" parTransId="{1FFC22DF-6005-4FE0-B8F5-2578A49ACF98}" sibTransId="{5D470E31-FCDB-4CC8-9868-3145D4E82295}"/>
    <dgm:cxn modelId="{A79CEB37-CF3E-441C-B387-C05C9F89F1AD}" type="presOf" srcId="{EC8AFBFA-916D-4035-9A16-6BA016F53FFF}" destId="{F2604A4E-D254-4B0F-B2FA-D46D01FD708A}" srcOrd="0" destOrd="0" presId="urn:microsoft.com/office/officeart/2005/8/layout/vList2"/>
    <dgm:cxn modelId="{A764D138-1860-4BD2-B050-BA6CA91A0E7A}" srcId="{9CFED9C7-B62C-4468-BCCA-B085D5A9B7C9}" destId="{C8CAB864-20AE-43CE-92EB-05B3072175F9}" srcOrd="2" destOrd="0" parTransId="{34B5868C-4896-4FFF-8287-0EB85C35B347}" sibTransId="{96C91A6D-00D9-458F-8603-985EB6977503}"/>
    <dgm:cxn modelId="{1BE68142-2E58-4C7D-B134-F46D656F7253}" srcId="{9CFED9C7-B62C-4468-BCCA-B085D5A9B7C9}" destId="{EC8AFBFA-916D-4035-9A16-6BA016F53FFF}" srcOrd="0" destOrd="0" parTransId="{E790B3CE-B8A1-4318-989B-451B7E5B0B1F}" sibTransId="{0783579B-4B15-4B51-BD23-3DC52C59C3AE}"/>
    <dgm:cxn modelId="{23DF7C66-42DB-4DC1-8467-AE2FC0EA008D}" type="presOf" srcId="{3F788698-CCBB-4FCF-8B25-8BB05060FF48}" destId="{8E77F25B-2ECA-425F-8BBF-87DFDC62C52A}" srcOrd="0" destOrd="0" presId="urn:microsoft.com/office/officeart/2005/8/layout/vList2"/>
    <dgm:cxn modelId="{0555615A-1C16-4711-9DDC-895FFE58B7F3}" type="presOf" srcId="{75C58CA1-2195-4764-9025-89ABAF3F8C00}" destId="{F1432AA2-D2D0-4CB2-A7AE-311AFDEB52F1}" srcOrd="0" destOrd="0" presId="urn:microsoft.com/office/officeart/2005/8/layout/vList2"/>
    <dgm:cxn modelId="{424ED97A-53C3-4AFC-B27C-E1377E8023DC}" srcId="{9CFED9C7-B62C-4468-BCCA-B085D5A9B7C9}" destId="{75C58CA1-2195-4764-9025-89ABAF3F8C00}" srcOrd="1" destOrd="0" parTransId="{D4A217E4-9C1E-44E5-8199-7AC80CDA9CB6}" sibTransId="{C19AD082-6ADE-44F9-A6D1-ACA6CB979405}"/>
    <dgm:cxn modelId="{937DF6A1-3315-49C5-80EE-CA4117130574}" type="presOf" srcId="{9CFED9C7-B62C-4468-BCCA-B085D5A9B7C9}" destId="{DF19ED08-4858-4CCB-9050-736C07110772}" srcOrd="0" destOrd="0" presId="urn:microsoft.com/office/officeart/2005/8/layout/vList2"/>
    <dgm:cxn modelId="{D12F55C7-8E70-4664-BF6E-DE8C08BBDB7A}" type="presOf" srcId="{C8CAB864-20AE-43CE-92EB-05B3072175F9}" destId="{6DA89335-E896-400F-A9FC-C450339D832E}" srcOrd="0" destOrd="0" presId="urn:microsoft.com/office/officeart/2005/8/layout/vList2"/>
    <dgm:cxn modelId="{8DD0428C-BC45-4854-985F-57989D6E15BF}" type="presParOf" srcId="{DF19ED08-4858-4CCB-9050-736C07110772}" destId="{F2604A4E-D254-4B0F-B2FA-D46D01FD708A}" srcOrd="0" destOrd="0" presId="urn:microsoft.com/office/officeart/2005/8/layout/vList2"/>
    <dgm:cxn modelId="{BFCC003B-E88C-4ADC-986C-B4F5765EFEC0}" type="presParOf" srcId="{DF19ED08-4858-4CCB-9050-736C07110772}" destId="{05654220-4094-44F2-BA5E-B2E5F1A742C4}" srcOrd="1" destOrd="0" presId="urn:microsoft.com/office/officeart/2005/8/layout/vList2"/>
    <dgm:cxn modelId="{36B485A2-F9DA-453B-B341-0F9F33ADA765}" type="presParOf" srcId="{DF19ED08-4858-4CCB-9050-736C07110772}" destId="{F1432AA2-D2D0-4CB2-A7AE-311AFDEB52F1}" srcOrd="2" destOrd="0" presId="urn:microsoft.com/office/officeart/2005/8/layout/vList2"/>
    <dgm:cxn modelId="{2F93ADF5-E091-48FD-B653-1328D6A69F62}" type="presParOf" srcId="{DF19ED08-4858-4CCB-9050-736C07110772}" destId="{177D75A4-5508-47FC-9F81-01F771001BD7}" srcOrd="3" destOrd="0" presId="urn:microsoft.com/office/officeart/2005/8/layout/vList2"/>
    <dgm:cxn modelId="{3826131A-7671-42A4-93D4-90DDB02BE81A}" type="presParOf" srcId="{DF19ED08-4858-4CCB-9050-736C07110772}" destId="{6DA89335-E896-400F-A9FC-C450339D832E}" srcOrd="4" destOrd="0" presId="urn:microsoft.com/office/officeart/2005/8/layout/vList2"/>
    <dgm:cxn modelId="{78957ADA-EB03-4C97-87AC-2673AA5C93EA}" type="presParOf" srcId="{DF19ED08-4858-4CCB-9050-736C07110772}" destId="{3B254B00-EA83-4B22-AE25-EDB945B25639}" srcOrd="5" destOrd="0" presId="urn:microsoft.com/office/officeart/2005/8/layout/vList2"/>
    <dgm:cxn modelId="{7CB0130F-7196-4CE4-90F8-C3D927330D57}" type="presParOf" srcId="{DF19ED08-4858-4CCB-9050-736C07110772}" destId="{8E77F25B-2ECA-425F-8BBF-87DFDC62C52A}"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04A4E-D254-4B0F-B2FA-D46D01FD708A}">
      <dsp:nvSpPr>
        <dsp:cNvPr id="0" name=""/>
        <dsp:cNvSpPr/>
      </dsp:nvSpPr>
      <dsp:spPr>
        <a:xfrm rot="1684735">
          <a:off x="251288" y="54470"/>
          <a:ext cx="3303824" cy="335790"/>
        </a:xfrm>
        <a:prstGeom prst="roundRect">
          <a:avLst/>
        </a:prstGeom>
        <a:solidFill>
          <a:srgbClr val="BFBFBF">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solidFill>
                <a:srgbClr val="FFFFFF"/>
              </a:solidFill>
              <a:latin typeface="Corbel"/>
              <a:ea typeface="+mn-ea"/>
              <a:cs typeface="+mn-cs"/>
            </a:rPr>
            <a:t>Gebiedsgerichte</a:t>
          </a:r>
          <a:r>
            <a:rPr lang="en-US" sz="1400" kern="1200">
              <a:solidFill>
                <a:srgbClr val="FFFFFF"/>
              </a:solidFill>
              <a:latin typeface="Corbel"/>
              <a:ea typeface="+mn-ea"/>
              <a:cs typeface="+mn-cs"/>
            </a:rPr>
            <a:t> </a:t>
          </a:r>
          <a:r>
            <a:rPr lang="en-US" sz="1400" kern="1200" err="1">
              <a:solidFill>
                <a:srgbClr val="FFFFFF"/>
              </a:solidFill>
              <a:latin typeface="Corbel"/>
              <a:ea typeface="+mn-ea"/>
              <a:cs typeface="+mn-cs"/>
            </a:rPr>
            <a:t>invulling</a:t>
          </a:r>
          <a:endParaRPr lang="en-US" sz="1400" kern="1200">
            <a:solidFill>
              <a:srgbClr val="FFFFFF"/>
            </a:solidFill>
            <a:latin typeface="Corbel"/>
            <a:ea typeface="+mn-ea"/>
            <a:cs typeface="+mn-cs"/>
          </a:endParaRPr>
        </a:p>
      </dsp:txBody>
      <dsp:txXfrm>
        <a:off x="267680" y="70862"/>
        <a:ext cx="3271040" cy="303006"/>
      </dsp:txXfrm>
    </dsp:sp>
    <dsp:sp modelId="{F1432AA2-D2D0-4CB2-A7AE-311AFDEB52F1}">
      <dsp:nvSpPr>
        <dsp:cNvPr id="0" name=""/>
        <dsp:cNvSpPr/>
      </dsp:nvSpPr>
      <dsp:spPr>
        <a:xfrm rot="1684735">
          <a:off x="55834" y="394124"/>
          <a:ext cx="3303824" cy="335790"/>
        </a:xfrm>
        <a:prstGeom prst="roundRect">
          <a:avLst/>
        </a:prstGeom>
        <a:solidFill>
          <a:srgbClr val="BFBFBF">
            <a:hueOff val="0"/>
            <a:satOff val="0"/>
            <a:lumOff val="-4183"/>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a:solidFill>
                <a:srgbClr val="FFFFFF"/>
              </a:solidFill>
              <a:latin typeface="Corbel"/>
              <a:ea typeface="+mn-ea"/>
              <a:cs typeface="+mn-cs"/>
            </a:rPr>
            <a:t>Schaalniveau systemen</a:t>
          </a:r>
          <a:endParaRPr lang="en-US" sz="1400" kern="1200">
            <a:solidFill>
              <a:srgbClr val="FFFFFF"/>
            </a:solidFill>
            <a:latin typeface="Corbel"/>
            <a:ea typeface="+mn-ea"/>
            <a:cs typeface="+mn-cs"/>
          </a:endParaRPr>
        </a:p>
      </dsp:txBody>
      <dsp:txXfrm>
        <a:off x="72226" y="410516"/>
        <a:ext cx="3271040" cy="303006"/>
      </dsp:txXfrm>
    </dsp:sp>
    <dsp:sp modelId="{6DA89335-E896-400F-A9FC-C450339D832E}">
      <dsp:nvSpPr>
        <dsp:cNvPr id="0" name=""/>
        <dsp:cNvSpPr/>
      </dsp:nvSpPr>
      <dsp:spPr>
        <a:xfrm rot="1684735">
          <a:off x="-114213" y="757772"/>
          <a:ext cx="3303824" cy="335790"/>
        </a:xfrm>
        <a:prstGeom prst="roundRect">
          <a:avLst/>
        </a:prstGeom>
        <a:solidFill>
          <a:srgbClr val="BFBFBF">
            <a:hueOff val="0"/>
            <a:satOff val="0"/>
            <a:lumOff val="-8366"/>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a:solidFill>
                <a:srgbClr val="FFFFFF"/>
              </a:solidFill>
              <a:latin typeface="Corbel"/>
              <a:ea typeface="+mn-ea"/>
              <a:cs typeface="+mn-cs"/>
            </a:rPr>
            <a:t>Verdelingsvraagstuk / schaarsten</a:t>
          </a:r>
          <a:endParaRPr lang="en-US" sz="1400" kern="1200">
            <a:solidFill>
              <a:srgbClr val="FFFFFF"/>
            </a:solidFill>
            <a:latin typeface="Corbel"/>
            <a:ea typeface="+mn-ea"/>
            <a:cs typeface="+mn-cs"/>
          </a:endParaRPr>
        </a:p>
      </dsp:txBody>
      <dsp:txXfrm>
        <a:off x="-97821" y="774164"/>
        <a:ext cx="3271040" cy="303006"/>
      </dsp:txXfrm>
    </dsp:sp>
    <dsp:sp modelId="{8E77F25B-2ECA-425F-8BBF-87DFDC62C52A}">
      <dsp:nvSpPr>
        <dsp:cNvPr id="0" name=""/>
        <dsp:cNvSpPr/>
      </dsp:nvSpPr>
      <dsp:spPr>
        <a:xfrm rot="1684735">
          <a:off x="-273455" y="1073299"/>
          <a:ext cx="3303824" cy="335790"/>
        </a:xfrm>
        <a:prstGeom prst="roundRect">
          <a:avLst/>
        </a:prstGeom>
        <a:solidFill>
          <a:srgbClr val="BFBFBF">
            <a:hueOff val="0"/>
            <a:satOff val="0"/>
            <a:lumOff val="-12549"/>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solidFill>
                <a:srgbClr val="FFFFFF"/>
              </a:solidFill>
              <a:latin typeface="Corbel"/>
              <a:ea typeface="+mn-ea"/>
              <a:cs typeface="+mn-cs"/>
            </a:rPr>
            <a:t>Integraal</a:t>
          </a:r>
          <a:r>
            <a:rPr lang="en-US" sz="1400" kern="1200">
              <a:solidFill>
                <a:srgbClr val="FFFFFF"/>
              </a:solidFill>
              <a:latin typeface="Corbel"/>
              <a:ea typeface="+mn-ea"/>
              <a:cs typeface="+mn-cs"/>
            </a:rPr>
            <a:t> </a:t>
          </a:r>
          <a:r>
            <a:rPr lang="en-US" sz="1400" kern="1200" err="1">
              <a:solidFill>
                <a:srgbClr val="FFFFFF"/>
              </a:solidFill>
              <a:latin typeface="Corbel"/>
              <a:ea typeface="+mn-ea"/>
              <a:cs typeface="+mn-cs"/>
            </a:rPr>
            <a:t>programmeren</a:t>
          </a:r>
          <a:endParaRPr lang="en-US" sz="1400" kern="1200">
            <a:solidFill>
              <a:srgbClr val="FFFFFF"/>
            </a:solidFill>
            <a:latin typeface="Corbel"/>
            <a:ea typeface="+mn-ea"/>
            <a:cs typeface="+mn-cs"/>
          </a:endParaRPr>
        </a:p>
      </dsp:txBody>
      <dsp:txXfrm>
        <a:off x="-257063" y="1089691"/>
        <a:ext cx="3271040" cy="3030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D63B3-8D60-4233-8607-9387CD9362C4}" type="datetimeFigureOut">
              <a:rPr lang="nl-NL" smtClean="0"/>
              <a:t>21-11-2024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28344-C351-4BCE-BD31-4417C4BD332D}" type="slidenum">
              <a:rPr lang="nl-NL" smtClean="0"/>
              <a:t>‹nr.›</a:t>
            </a:fld>
            <a:endParaRPr lang="nl-NL"/>
          </a:p>
        </p:txBody>
      </p:sp>
    </p:spTree>
    <p:extLst>
      <p:ext uri="{BB962C8B-B14F-4D97-AF65-F5344CB8AC3E}">
        <p14:creationId xmlns:p14="http://schemas.microsoft.com/office/powerpoint/2010/main" val="2106101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BFFFD2D-E339-48D0-8E51-8C7BC4E3C46A}" type="slidenum">
              <a:rPr lang="nl-NL" smtClean="0"/>
              <a:t>1</a:t>
            </a:fld>
            <a:endParaRPr lang="nl-NL"/>
          </a:p>
        </p:txBody>
      </p:sp>
    </p:spTree>
    <p:extLst>
      <p:ext uri="{BB962C8B-B14F-4D97-AF65-F5344CB8AC3E}">
        <p14:creationId xmlns:p14="http://schemas.microsoft.com/office/powerpoint/2010/main" val="313051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customXml" Target="../../customXml/item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customXml" Target="../../customXml/item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E4234-5119-0A3D-8761-7B6D789E5CC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BFF30E4-471A-A9ED-2326-89CDBA7365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4AF8A6B-DA5E-0856-9253-36B9B6F94B72}"/>
              </a:ext>
            </a:extLst>
          </p:cNvPr>
          <p:cNvSpPr>
            <a:spLocks noGrp="1"/>
          </p:cNvSpPr>
          <p:nvPr>
            <p:ph type="dt" sz="half" idx="10"/>
          </p:nvPr>
        </p:nvSpPr>
        <p:spPr/>
        <p:txBody>
          <a:bodyPr/>
          <a:lstStyle/>
          <a:p>
            <a:fld id="{919EF042-E0E9-496F-96E8-573E831F44E7}" type="datetimeFigureOut">
              <a:rPr lang="nl-NL" smtClean="0"/>
              <a:t>21-11-2024</a:t>
            </a:fld>
            <a:endParaRPr lang="nl-NL"/>
          </a:p>
        </p:txBody>
      </p:sp>
      <p:sp>
        <p:nvSpPr>
          <p:cNvPr id="5" name="Tijdelijke aanduiding voor voettekst 4">
            <a:extLst>
              <a:ext uri="{FF2B5EF4-FFF2-40B4-BE49-F238E27FC236}">
                <a16:creationId xmlns:a16="http://schemas.microsoft.com/office/drawing/2014/main" id="{AC0813CC-D6B6-E84E-C6B1-322EE69E1BC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1001F0E-5868-60A2-28A5-9DE3E078EDA6}"/>
              </a:ext>
            </a:extLst>
          </p:cNvPr>
          <p:cNvSpPr>
            <a:spLocks noGrp="1"/>
          </p:cNvSpPr>
          <p:nvPr>
            <p:ph type="sldNum" sz="quarter" idx="12"/>
          </p:nvPr>
        </p:nvSpPr>
        <p:spPr/>
        <p:txBody>
          <a:bodyPr/>
          <a:lstStyle/>
          <a:p>
            <a:fld id="{D5C74A2A-7163-482B-BDB8-87EF9D78DFE8}" type="slidenum">
              <a:rPr lang="nl-NL" smtClean="0"/>
              <a:t>‹nr.›</a:t>
            </a:fld>
            <a:endParaRPr lang="nl-NL"/>
          </a:p>
        </p:txBody>
      </p:sp>
    </p:spTree>
    <p:extLst>
      <p:ext uri="{BB962C8B-B14F-4D97-AF65-F5344CB8AC3E}">
        <p14:creationId xmlns:p14="http://schemas.microsoft.com/office/powerpoint/2010/main" val="390521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DC6E45-C945-310E-2681-4D2D12DD87E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E9AC319-E261-EA59-3A32-4C5B2B10BCD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DDCE21E-288D-755D-C072-CF7F27D93B2A}"/>
              </a:ext>
            </a:extLst>
          </p:cNvPr>
          <p:cNvSpPr>
            <a:spLocks noGrp="1"/>
          </p:cNvSpPr>
          <p:nvPr>
            <p:ph type="dt" sz="half" idx="10"/>
          </p:nvPr>
        </p:nvSpPr>
        <p:spPr/>
        <p:txBody>
          <a:bodyPr/>
          <a:lstStyle/>
          <a:p>
            <a:fld id="{919EF042-E0E9-496F-96E8-573E831F44E7}" type="datetimeFigureOut">
              <a:rPr lang="nl-NL" smtClean="0"/>
              <a:t>21-11-2024</a:t>
            </a:fld>
            <a:endParaRPr lang="nl-NL"/>
          </a:p>
        </p:txBody>
      </p:sp>
      <p:sp>
        <p:nvSpPr>
          <p:cNvPr id="5" name="Tijdelijke aanduiding voor voettekst 4">
            <a:extLst>
              <a:ext uri="{FF2B5EF4-FFF2-40B4-BE49-F238E27FC236}">
                <a16:creationId xmlns:a16="http://schemas.microsoft.com/office/drawing/2014/main" id="{19CF9CA8-F059-879F-117A-6BD255E3B25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DEE5E6-43CC-C6BA-E51A-33361FCF70DA}"/>
              </a:ext>
            </a:extLst>
          </p:cNvPr>
          <p:cNvSpPr>
            <a:spLocks noGrp="1"/>
          </p:cNvSpPr>
          <p:nvPr>
            <p:ph type="sldNum" sz="quarter" idx="12"/>
          </p:nvPr>
        </p:nvSpPr>
        <p:spPr/>
        <p:txBody>
          <a:bodyPr/>
          <a:lstStyle/>
          <a:p>
            <a:fld id="{D5C74A2A-7163-482B-BDB8-87EF9D78DFE8}" type="slidenum">
              <a:rPr lang="nl-NL" smtClean="0"/>
              <a:t>‹nr.›</a:t>
            </a:fld>
            <a:endParaRPr lang="nl-NL"/>
          </a:p>
        </p:txBody>
      </p:sp>
    </p:spTree>
    <p:extLst>
      <p:ext uri="{BB962C8B-B14F-4D97-AF65-F5344CB8AC3E}">
        <p14:creationId xmlns:p14="http://schemas.microsoft.com/office/powerpoint/2010/main" val="1474276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CDD4EF0-A624-072D-5DC4-60BB075E6D4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B817EE7-CEB0-D7B7-95A0-5C48F24538A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350FB5C-EE1D-FF02-32D1-BE260833796E}"/>
              </a:ext>
            </a:extLst>
          </p:cNvPr>
          <p:cNvSpPr>
            <a:spLocks noGrp="1"/>
          </p:cNvSpPr>
          <p:nvPr>
            <p:ph type="dt" sz="half" idx="10"/>
          </p:nvPr>
        </p:nvSpPr>
        <p:spPr/>
        <p:txBody>
          <a:bodyPr/>
          <a:lstStyle/>
          <a:p>
            <a:fld id="{919EF042-E0E9-496F-96E8-573E831F44E7}" type="datetimeFigureOut">
              <a:rPr lang="nl-NL" smtClean="0"/>
              <a:t>21-11-2024</a:t>
            </a:fld>
            <a:endParaRPr lang="nl-NL"/>
          </a:p>
        </p:txBody>
      </p:sp>
      <p:sp>
        <p:nvSpPr>
          <p:cNvPr id="5" name="Tijdelijke aanduiding voor voettekst 4">
            <a:extLst>
              <a:ext uri="{FF2B5EF4-FFF2-40B4-BE49-F238E27FC236}">
                <a16:creationId xmlns:a16="http://schemas.microsoft.com/office/drawing/2014/main" id="{4E77F6E4-7834-B3A8-8D5E-BAD14573E0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D4A00D8-5C35-414E-8CE4-430298A5B80D}"/>
              </a:ext>
            </a:extLst>
          </p:cNvPr>
          <p:cNvSpPr>
            <a:spLocks noGrp="1"/>
          </p:cNvSpPr>
          <p:nvPr>
            <p:ph type="sldNum" sz="quarter" idx="12"/>
          </p:nvPr>
        </p:nvSpPr>
        <p:spPr/>
        <p:txBody>
          <a:bodyPr/>
          <a:lstStyle/>
          <a:p>
            <a:fld id="{D5C74A2A-7163-482B-BDB8-87EF9D78DFE8}" type="slidenum">
              <a:rPr lang="nl-NL" smtClean="0"/>
              <a:t>‹nr.›</a:t>
            </a:fld>
            <a:endParaRPr lang="nl-NL"/>
          </a:p>
        </p:txBody>
      </p:sp>
    </p:spTree>
    <p:extLst>
      <p:ext uri="{BB962C8B-B14F-4D97-AF65-F5344CB8AC3E}">
        <p14:creationId xmlns:p14="http://schemas.microsoft.com/office/powerpoint/2010/main" val="2701654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eldia rood, kop1 lang + subkop]">
    <p:spTree>
      <p:nvGrpSpPr>
        <p:cNvPr id="1" name=""/>
        <p:cNvGrpSpPr/>
        <p:nvPr/>
      </p:nvGrpSpPr>
      <p:grpSpPr>
        <a:xfrm>
          <a:off x="0" y="0"/>
          <a:ext cx="0" cy="0"/>
          <a:chOff x="0" y="0"/>
          <a:chExt cx="0" cy="0"/>
        </a:xfrm>
      </p:grpSpPr>
      <p:grpSp>
        <p:nvGrpSpPr>
          <p:cNvPr id="7" name="Background 1">
            <a:extLst>
              <a:ext uri="{FF2B5EF4-FFF2-40B4-BE49-F238E27FC236}">
                <a16:creationId xmlns:a16="http://schemas.microsoft.com/office/drawing/2014/main" id="{03AC65CA-0C58-6CEF-7B92-BA0E271CE712}"/>
              </a:ext>
            </a:extLst>
          </p:cNvPr>
          <p:cNvGrpSpPr>
            <a:grpSpLocks noSelect="1" noChangeAspect="1"/>
          </p:cNvGrpSpPr>
          <p:nvPr userDrawn="1"/>
        </p:nvGrpSpPr>
        <p:grpSpPr bwMode="ltGray">
          <a:xfrm>
            <a:off x="0" y="2"/>
            <a:ext cx="12192000" cy="6853767"/>
            <a:chOff x="0" y="0"/>
            <a:chExt cx="5760" cy="3238"/>
          </a:xfrm>
        </p:grpSpPr>
        <p:sp>
          <p:nvSpPr>
            <p:cNvPr id="8" name="Rectangle 1">
              <a:extLst>
                <a:ext uri="{FF2B5EF4-FFF2-40B4-BE49-F238E27FC236}">
                  <a16:creationId xmlns:a16="http://schemas.microsoft.com/office/drawing/2014/main" id="{D23FA115-80D2-A49E-575E-23AE39BAEA6C}"/>
                </a:ext>
              </a:extLst>
            </p:cNvPr>
            <p:cNvSpPr>
              <a:spLocks noSelect="1" noChangeArrowheads="1"/>
            </p:cNvSpPr>
            <p:nvPr/>
          </p:nvSpPr>
          <p:spPr bwMode="ltGray">
            <a:xfrm>
              <a:off x="6" y="0"/>
              <a:ext cx="5754" cy="3238"/>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3200"/>
            </a:p>
          </p:txBody>
        </p:sp>
        <p:sp>
          <p:nvSpPr>
            <p:cNvPr id="9" name="Rectangle 1">
              <a:extLst>
                <a:ext uri="{FF2B5EF4-FFF2-40B4-BE49-F238E27FC236}">
                  <a16:creationId xmlns:a16="http://schemas.microsoft.com/office/drawing/2014/main" id="{007E7606-4BC3-DA71-6558-B8DA52F0A520}"/>
                </a:ext>
              </a:extLst>
            </p:cNvPr>
            <p:cNvSpPr>
              <a:spLocks noSelect="1" noChangeArrowheads="1"/>
            </p:cNvSpPr>
            <p:nvPr/>
          </p:nvSpPr>
          <p:spPr bwMode="ltGray">
            <a:xfrm>
              <a:off x="0" y="0"/>
              <a:ext cx="416" cy="32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3200"/>
            </a:p>
          </p:txBody>
        </p:sp>
      </p:grpSp>
      <p:sp>
        <p:nvSpPr>
          <p:cNvPr id="3" name="Frame 2">
            <a:extLst>
              <a:ext uri="{FF2B5EF4-FFF2-40B4-BE49-F238E27FC236}">
                <a16:creationId xmlns:a16="http://schemas.microsoft.com/office/drawing/2014/main" id="{55780B36-97E9-44AB-BB95-1CFC28EF3893}"/>
              </a:ext>
            </a:extLst>
          </p:cNvPr>
          <p:cNvSpPr>
            <a:spLocks noSelect="1"/>
          </p:cNvSpPr>
          <p:nvPr userDrawn="1"/>
        </p:nvSpPr>
        <p:spPr>
          <a:xfrm>
            <a:off x="203200" y="182563"/>
            <a:ext cx="476250" cy="1617662"/>
          </a:xfrm>
          <a:custGeom>
            <a:avLst/>
            <a:gdLst>
              <a:gd name="connsiteX0" fmla="*/ 95250 w 476250"/>
              <a:gd name="connsiteY0" fmla="*/ 1141412 h 1617662"/>
              <a:gd name="connsiteX1" fmla="*/ 238125 w 476250"/>
              <a:gd name="connsiteY1" fmla="*/ 1284287 h 1617662"/>
              <a:gd name="connsiteX2" fmla="*/ 381000 w 476250"/>
              <a:gd name="connsiteY2" fmla="*/ 1141412 h 1617662"/>
              <a:gd name="connsiteX3" fmla="*/ 476250 w 476250"/>
              <a:gd name="connsiteY3" fmla="*/ 1236662 h 1617662"/>
              <a:gd name="connsiteX4" fmla="*/ 333375 w 476250"/>
              <a:gd name="connsiteY4" fmla="*/ 1379537 h 1617662"/>
              <a:gd name="connsiteX5" fmla="*/ 476250 w 476250"/>
              <a:gd name="connsiteY5" fmla="*/ 1522412 h 1617662"/>
              <a:gd name="connsiteX6" fmla="*/ 381000 w 476250"/>
              <a:gd name="connsiteY6" fmla="*/ 1617662 h 1617662"/>
              <a:gd name="connsiteX7" fmla="*/ 238125 w 476250"/>
              <a:gd name="connsiteY7" fmla="*/ 1474787 h 1617662"/>
              <a:gd name="connsiteX8" fmla="*/ 95250 w 476250"/>
              <a:gd name="connsiteY8" fmla="*/ 1617662 h 1617662"/>
              <a:gd name="connsiteX9" fmla="*/ 0 w 476250"/>
              <a:gd name="connsiteY9" fmla="*/ 1522412 h 1617662"/>
              <a:gd name="connsiteX10" fmla="*/ 142875 w 476250"/>
              <a:gd name="connsiteY10" fmla="*/ 1379537 h 1617662"/>
              <a:gd name="connsiteX11" fmla="*/ 0 w 476250"/>
              <a:gd name="connsiteY11" fmla="*/ 1236662 h 1617662"/>
              <a:gd name="connsiteX12" fmla="*/ 95250 w 476250"/>
              <a:gd name="connsiteY12" fmla="*/ 571500 h 1617662"/>
              <a:gd name="connsiteX13" fmla="*/ 238125 w 476250"/>
              <a:gd name="connsiteY13" fmla="*/ 714375 h 1617662"/>
              <a:gd name="connsiteX14" fmla="*/ 381000 w 476250"/>
              <a:gd name="connsiteY14" fmla="*/ 571500 h 1617662"/>
              <a:gd name="connsiteX15" fmla="*/ 476250 w 476250"/>
              <a:gd name="connsiteY15" fmla="*/ 666750 h 1617662"/>
              <a:gd name="connsiteX16" fmla="*/ 333375 w 476250"/>
              <a:gd name="connsiteY16" fmla="*/ 809625 h 1617662"/>
              <a:gd name="connsiteX17" fmla="*/ 476250 w 476250"/>
              <a:gd name="connsiteY17" fmla="*/ 950912 h 1617662"/>
              <a:gd name="connsiteX18" fmla="*/ 381000 w 476250"/>
              <a:gd name="connsiteY18" fmla="*/ 1046162 h 1617662"/>
              <a:gd name="connsiteX19" fmla="*/ 238125 w 476250"/>
              <a:gd name="connsiteY19" fmla="*/ 903287 h 1617662"/>
              <a:gd name="connsiteX20" fmla="*/ 95250 w 476250"/>
              <a:gd name="connsiteY20" fmla="*/ 1046162 h 1617662"/>
              <a:gd name="connsiteX21" fmla="*/ 0 w 476250"/>
              <a:gd name="connsiteY21" fmla="*/ 950912 h 1617662"/>
              <a:gd name="connsiteX22" fmla="*/ 142875 w 476250"/>
              <a:gd name="connsiteY22" fmla="*/ 809625 h 1617662"/>
              <a:gd name="connsiteX23" fmla="*/ 0 w 476250"/>
              <a:gd name="connsiteY23" fmla="*/ 666750 h 1617662"/>
              <a:gd name="connsiteX24" fmla="*/ 95250 w 476250"/>
              <a:gd name="connsiteY24" fmla="*/ 0 h 1617662"/>
              <a:gd name="connsiteX25" fmla="*/ 238125 w 476250"/>
              <a:gd name="connsiteY25" fmla="*/ 142875 h 1617662"/>
              <a:gd name="connsiteX26" fmla="*/ 381000 w 476250"/>
              <a:gd name="connsiteY26" fmla="*/ 0 h 1617662"/>
              <a:gd name="connsiteX27" fmla="*/ 476250 w 476250"/>
              <a:gd name="connsiteY27" fmla="*/ 95250 h 1617662"/>
              <a:gd name="connsiteX28" fmla="*/ 333375 w 476250"/>
              <a:gd name="connsiteY28" fmla="*/ 238125 h 1617662"/>
              <a:gd name="connsiteX29" fmla="*/ 476250 w 476250"/>
              <a:gd name="connsiteY29" fmla="*/ 379412 h 1617662"/>
              <a:gd name="connsiteX30" fmla="*/ 381000 w 476250"/>
              <a:gd name="connsiteY30" fmla="*/ 474662 h 1617662"/>
              <a:gd name="connsiteX31" fmla="*/ 238125 w 476250"/>
              <a:gd name="connsiteY31" fmla="*/ 331787 h 1617662"/>
              <a:gd name="connsiteX32" fmla="*/ 95250 w 476250"/>
              <a:gd name="connsiteY32" fmla="*/ 474662 h 1617662"/>
              <a:gd name="connsiteX33" fmla="*/ 0 w 476250"/>
              <a:gd name="connsiteY33" fmla="*/ 379412 h 1617662"/>
              <a:gd name="connsiteX34" fmla="*/ 142875 w 476250"/>
              <a:gd name="connsiteY34" fmla="*/ 238125 h 1617662"/>
              <a:gd name="connsiteX35" fmla="*/ 0 w 476250"/>
              <a:gd name="connsiteY35" fmla="*/ 95250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6250" h="1617662">
                <a:moveTo>
                  <a:pt x="95250" y="1141412"/>
                </a:moveTo>
                <a:lnTo>
                  <a:pt x="238125" y="1284287"/>
                </a:lnTo>
                <a:lnTo>
                  <a:pt x="381000" y="1141412"/>
                </a:lnTo>
                <a:lnTo>
                  <a:pt x="476250" y="1236662"/>
                </a:lnTo>
                <a:lnTo>
                  <a:pt x="333375" y="1379537"/>
                </a:lnTo>
                <a:lnTo>
                  <a:pt x="476250" y="1522412"/>
                </a:lnTo>
                <a:lnTo>
                  <a:pt x="381000" y="1617662"/>
                </a:lnTo>
                <a:lnTo>
                  <a:pt x="238125" y="1474787"/>
                </a:lnTo>
                <a:lnTo>
                  <a:pt x="95250" y="1617662"/>
                </a:lnTo>
                <a:lnTo>
                  <a:pt x="0" y="1522412"/>
                </a:lnTo>
                <a:lnTo>
                  <a:pt x="142875" y="1379537"/>
                </a:lnTo>
                <a:lnTo>
                  <a:pt x="0" y="1236662"/>
                </a:lnTo>
                <a:close/>
                <a:moveTo>
                  <a:pt x="95250" y="571500"/>
                </a:moveTo>
                <a:lnTo>
                  <a:pt x="238125" y="714375"/>
                </a:lnTo>
                <a:lnTo>
                  <a:pt x="381000" y="571500"/>
                </a:lnTo>
                <a:lnTo>
                  <a:pt x="476250" y="666750"/>
                </a:lnTo>
                <a:lnTo>
                  <a:pt x="333375" y="809625"/>
                </a:lnTo>
                <a:lnTo>
                  <a:pt x="476250" y="950912"/>
                </a:lnTo>
                <a:lnTo>
                  <a:pt x="381000" y="1046162"/>
                </a:lnTo>
                <a:lnTo>
                  <a:pt x="238125" y="903287"/>
                </a:lnTo>
                <a:lnTo>
                  <a:pt x="95250" y="1046162"/>
                </a:lnTo>
                <a:lnTo>
                  <a:pt x="0" y="950912"/>
                </a:lnTo>
                <a:lnTo>
                  <a:pt x="142875" y="809625"/>
                </a:lnTo>
                <a:lnTo>
                  <a:pt x="0" y="666750"/>
                </a:lnTo>
                <a:close/>
                <a:moveTo>
                  <a:pt x="95250" y="0"/>
                </a:moveTo>
                <a:lnTo>
                  <a:pt x="238125" y="142875"/>
                </a:lnTo>
                <a:lnTo>
                  <a:pt x="381000" y="0"/>
                </a:lnTo>
                <a:lnTo>
                  <a:pt x="476250" y="95250"/>
                </a:lnTo>
                <a:lnTo>
                  <a:pt x="333375" y="238125"/>
                </a:lnTo>
                <a:lnTo>
                  <a:pt x="476250" y="379412"/>
                </a:lnTo>
                <a:lnTo>
                  <a:pt x="381000" y="474662"/>
                </a:lnTo>
                <a:lnTo>
                  <a:pt x="238125" y="331787"/>
                </a:lnTo>
                <a:lnTo>
                  <a:pt x="95250" y="474662"/>
                </a:lnTo>
                <a:lnTo>
                  <a:pt x="0" y="379412"/>
                </a:lnTo>
                <a:lnTo>
                  <a:pt x="142875" y="238125"/>
                </a:lnTo>
                <a:lnTo>
                  <a:pt x="0" y="95250"/>
                </a:lnTo>
                <a:close/>
              </a:path>
            </a:pathLst>
          </a:custGeom>
          <a:solidFill>
            <a:srgbClr val="EC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01_Title 3">
            <a:extLst>
              <a:ext uri="{FF2B5EF4-FFF2-40B4-BE49-F238E27FC236}">
                <a16:creationId xmlns:a16="http://schemas.microsoft.com/office/drawing/2014/main" id="{30F71E0E-0CEA-734A-8813-2F08AA458F33}"/>
              </a:ext>
            </a:extLst>
          </p:cNvPr>
          <p:cNvSpPr>
            <a:spLocks noGrp="1" noSelect="1"/>
          </p:cNvSpPr>
          <p:nvPr>
            <p:ph type="title" hasCustomPrompt="1"/>
          </p:nvPr>
        </p:nvSpPr>
        <p:spPr>
          <a:xfrm>
            <a:off x="1136718" y="1971360"/>
            <a:ext cx="9792001" cy="1836000"/>
          </a:xfrm>
        </p:spPr>
        <p:txBody>
          <a:bodyPr vert="horz" lIns="0" tIns="0" rIns="0" bIns="0" rtlCol="0" anchor="t" anchorCtr="0">
            <a:noAutofit/>
          </a:bodyPr>
          <a:lstStyle>
            <a:lvl1pPr>
              <a:defRPr lang="nl-NL" sz="6000">
                <a:solidFill>
                  <a:schemeClr val="bg1"/>
                </a:solidFill>
              </a:defRPr>
            </a:lvl1pPr>
          </a:lstStyle>
          <a:p>
            <a:pPr marL="0" lvl="0"/>
            <a:r>
              <a:rPr lang="nl-NL"/>
              <a:t>[Titel]</a:t>
            </a:r>
          </a:p>
        </p:txBody>
      </p:sp>
      <p:sp>
        <p:nvSpPr>
          <p:cNvPr id="17" name="02_Logo {PHJU} 4 (JU-Free)" descr="Logo Gemeente Amsterdam">
            <a:extLst>
              <a:ext uri="{FF2B5EF4-FFF2-40B4-BE49-F238E27FC236}">
                <a16:creationId xmlns:a16="http://schemas.microsoft.com/office/drawing/2014/main" id="{45ADF3EC-6CC1-4C8C-1E71-D54CB7739899}"/>
              </a:ext>
            </a:extLst>
          </p:cNvPr>
          <p:cNvSpPr>
            <a:spLocks noGrp="1"/>
          </p:cNvSpPr>
          <p:nvPr>
            <p:ph type="body" idx="1000" hasCustomPrompt="1"/>
            <p:custDataLst>
              <p:custData r:id="rId1"/>
            </p:custDataLst>
          </p:nvPr>
        </p:nvSpPr>
        <p:spPr bwMode="gray">
          <a:xfrm>
            <a:off x="1139400" y="225360"/>
            <a:ext cx="1901643" cy="626933"/>
          </a:xfrm>
          <a:custGeom>
            <a:avLst/>
            <a:gdLst>
              <a:gd name="T0" fmla="*/ 1775 w 5933"/>
              <a:gd name="T1" fmla="*/ 1867 h 1956"/>
              <a:gd name="T2" fmla="*/ 1793 w 5933"/>
              <a:gd name="T3" fmla="*/ 1539 h 1956"/>
              <a:gd name="T4" fmla="*/ 1933 w 5933"/>
              <a:gd name="T5" fmla="*/ 1535 h 1956"/>
              <a:gd name="T6" fmla="*/ 991 w 5933"/>
              <a:gd name="T7" fmla="*/ 1455 h 1956"/>
              <a:gd name="T8" fmla="*/ 1001 w 5933"/>
              <a:gd name="T9" fmla="*/ 1630 h 1956"/>
              <a:gd name="T10" fmla="*/ 1342 w 5933"/>
              <a:gd name="T11" fmla="*/ 1630 h 1956"/>
              <a:gd name="T12" fmla="*/ 1684 w 5933"/>
              <a:gd name="T13" fmla="*/ 1601 h 1956"/>
              <a:gd name="T14" fmla="*/ 545 w 5933"/>
              <a:gd name="T15" fmla="*/ 1779 h 1956"/>
              <a:gd name="T16" fmla="*/ 468 w 5933"/>
              <a:gd name="T17" fmla="*/ 1200 h 1956"/>
              <a:gd name="T18" fmla="*/ 499 w 5933"/>
              <a:gd name="T19" fmla="*/ 1656 h 1956"/>
              <a:gd name="T20" fmla="*/ 2254 w 5933"/>
              <a:gd name="T21" fmla="*/ 1378 h 1956"/>
              <a:gd name="T22" fmla="*/ 2619 w 5933"/>
              <a:gd name="T23" fmla="*/ 1939 h 1956"/>
              <a:gd name="T24" fmla="*/ 2628 w 5933"/>
              <a:gd name="T25" fmla="*/ 1496 h 1956"/>
              <a:gd name="T26" fmla="*/ 3267 w 5933"/>
              <a:gd name="T27" fmla="*/ 1707 h 1956"/>
              <a:gd name="T28" fmla="*/ 2996 w 5933"/>
              <a:gd name="T29" fmla="*/ 1956 h 1956"/>
              <a:gd name="T30" fmla="*/ 2986 w 5933"/>
              <a:gd name="T31" fmla="*/ 1479 h 1956"/>
              <a:gd name="T32" fmla="*/ 3523 w 5933"/>
              <a:gd name="T33" fmla="*/ 1378 h 1956"/>
              <a:gd name="T34" fmla="*/ 3650 w 5933"/>
              <a:gd name="T35" fmla="*/ 1506 h 1956"/>
              <a:gd name="T36" fmla="*/ 4987 w 5933"/>
              <a:gd name="T37" fmla="*/ 1832 h 1956"/>
              <a:gd name="T38" fmla="*/ 4827 w 5933"/>
              <a:gd name="T39" fmla="*/ 1876 h 1956"/>
              <a:gd name="T40" fmla="*/ 4814 w 5933"/>
              <a:gd name="T41" fmla="*/ 1587 h 1956"/>
              <a:gd name="T42" fmla="*/ 4955 w 5933"/>
              <a:gd name="T43" fmla="*/ 1578 h 1956"/>
              <a:gd name="T44" fmla="*/ 4606 w 5933"/>
              <a:gd name="T45" fmla="*/ 1778 h 1956"/>
              <a:gd name="T46" fmla="*/ 5549 w 5933"/>
              <a:gd name="T47" fmla="*/ 1460 h 1956"/>
              <a:gd name="T48" fmla="*/ 5108 w 5933"/>
              <a:gd name="T49" fmla="*/ 1378 h 1956"/>
              <a:gd name="T50" fmla="*/ 5450 w 5933"/>
              <a:gd name="T51" fmla="*/ 1625 h 1956"/>
              <a:gd name="T52" fmla="*/ 5792 w 5933"/>
              <a:gd name="T53" fmla="*/ 1625 h 1956"/>
              <a:gd name="T54" fmla="*/ 4213 w 5933"/>
              <a:gd name="T55" fmla="*/ 1114 h 1956"/>
              <a:gd name="T56" fmla="*/ 4219 w 5933"/>
              <a:gd name="T57" fmla="*/ 1855 h 1956"/>
              <a:gd name="T58" fmla="*/ 4213 w 5933"/>
              <a:gd name="T59" fmla="*/ 1458 h 1956"/>
              <a:gd name="T60" fmla="*/ 4058 w 5933"/>
              <a:gd name="T61" fmla="*/ 1830 h 1956"/>
              <a:gd name="T62" fmla="*/ 3700 w 5933"/>
              <a:gd name="T63" fmla="*/ 521 h 1956"/>
              <a:gd name="T64" fmla="*/ 3429 w 5933"/>
              <a:gd name="T65" fmla="*/ 771 h 1956"/>
              <a:gd name="T66" fmla="*/ 3277 w 5933"/>
              <a:gd name="T67" fmla="*/ 418 h 1956"/>
              <a:gd name="T68" fmla="*/ 4323 w 5933"/>
              <a:gd name="T69" fmla="*/ 757 h 1956"/>
              <a:gd name="T70" fmla="*/ 3956 w 5933"/>
              <a:gd name="T71" fmla="*/ 192 h 1956"/>
              <a:gd name="T72" fmla="*/ 2370 w 5933"/>
              <a:gd name="T73" fmla="*/ 757 h 1956"/>
              <a:gd name="T74" fmla="*/ 1680 w 5933"/>
              <a:gd name="T75" fmla="*/ 269 h 1956"/>
              <a:gd name="T76" fmla="*/ 1687 w 5933"/>
              <a:gd name="T77" fmla="*/ 757 h 1956"/>
              <a:gd name="T78" fmla="*/ 2029 w 5933"/>
              <a:gd name="T79" fmla="*/ 757 h 1956"/>
              <a:gd name="T80" fmla="*/ 2370 w 5933"/>
              <a:gd name="T81" fmla="*/ 757 h 1956"/>
              <a:gd name="T82" fmla="*/ 1001 w 5933"/>
              <a:gd name="T83" fmla="*/ 521 h 1956"/>
              <a:gd name="T84" fmla="*/ 858 w 5933"/>
              <a:gd name="T85" fmla="*/ 475 h 1956"/>
              <a:gd name="T86" fmla="*/ 4504 w 5933"/>
              <a:gd name="T87" fmla="*/ 555 h 1956"/>
              <a:gd name="T88" fmla="*/ 4645 w 5933"/>
              <a:gd name="T89" fmla="*/ 555 h 1956"/>
              <a:gd name="T90" fmla="*/ 4645 w 5933"/>
              <a:gd name="T91" fmla="*/ 39 h 1956"/>
              <a:gd name="T92" fmla="*/ 4407 w 5933"/>
              <a:gd name="T93" fmla="*/ 310 h 1956"/>
              <a:gd name="T94" fmla="*/ 762 w 5933"/>
              <a:gd name="T95" fmla="*/ 332 h 1956"/>
              <a:gd name="T96" fmla="*/ 408 w 5933"/>
              <a:gd name="T97" fmla="*/ 644 h 1956"/>
              <a:gd name="T98" fmla="*/ 411 w 5933"/>
              <a:gd name="T99" fmla="*/ 0 h 1956"/>
              <a:gd name="T100" fmla="*/ 3052 w 5933"/>
              <a:gd name="T101" fmla="*/ 471 h 1956"/>
              <a:gd name="T102" fmla="*/ 3020 w 5933"/>
              <a:gd name="T103" fmla="*/ 669 h 1956"/>
              <a:gd name="T104" fmla="*/ 2767 w 5933"/>
              <a:gd name="T105" fmla="*/ 293 h 1956"/>
              <a:gd name="T106" fmla="*/ 5417 w 5933"/>
              <a:gd name="T107" fmla="*/ 521 h 1956"/>
              <a:gd name="T108" fmla="*/ 5146 w 5933"/>
              <a:gd name="T109" fmla="*/ 771 h 1956"/>
              <a:gd name="T110" fmla="*/ 4994 w 5933"/>
              <a:gd name="T111" fmla="*/ 418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33" h="1956">
                <a:moveTo>
                  <a:pt x="1933" y="1535"/>
                </a:moveTo>
                <a:cubicBezTo>
                  <a:pt x="1933" y="1580"/>
                  <a:pt x="1981" y="1588"/>
                  <a:pt x="2050" y="1610"/>
                </a:cubicBezTo>
                <a:cubicBezTo>
                  <a:pt x="2127" y="1633"/>
                  <a:pt x="2201" y="1674"/>
                  <a:pt x="2201" y="1777"/>
                </a:cubicBezTo>
                <a:cubicBezTo>
                  <a:pt x="2201" y="1883"/>
                  <a:pt x="2110" y="1956"/>
                  <a:pt x="1975" y="1956"/>
                </a:cubicBezTo>
                <a:cubicBezTo>
                  <a:pt x="1887" y="1956"/>
                  <a:pt x="1816" y="1925"/>
                  <a:pt x="1775" y="1867"/>
                </a:cubicBezTo>
                <a:cubicBezTo>
                  <a:pt x="1856" y="1786"/>
                  <a:pt x="1856" y="1786"/>
                  <a:pt x="1856" y="1786"/>
                </a:cubicBezTo>
                <a:cubicBezTo>
                  <a:pt x="1887" y="1823"/>
                  <a:pt x="1928" y="1842"/>
                  <a:pt x="1974" y="1842"/>
                </a:cubicBezTo>
                <a:cubicBezTo>
                  <a:pt x="2029" y="1842"/>
                  <a:pt x="2062" y="1819"/>
                  <a:pt x="2062" y="1782"/>
                </a:cubicBezTo>
                <a:cubicBezTo>
                  <a:pt x="2062" y="1736"/>
                  <a:pt x="2014" y="1728"/>
                  <a:pt x="1944" y="1706"/>
                </a:cubicBezTo>
                <a:cubicBezTo>
                  <a:pt x="1868" y="1683"/>
                  <a:pt x="1793" y="1642"/>
                  <a:pt x="1793" y="1539"/>
                </a:cubicBezTo>
                <a:cubicBezTo>
                  <a:pt x="1793" y="1435"/>
                  <a:pt x="1880" y="1364"/>
                  <a:pt x="2009" y="1364"/>
                </a:cubicBezTo>
                <a:cubicBezTo>
                  <a:pt x="2096" y="1364"/>
                  <a:pt x="2164" y="1395"/>
                  <a:pt x="2201" y="1452"/>
                </a:cubicBezTo>
                <a:cubicBezTo>
                  <a:pt x="2120" y="1534"/>
                  <a:pt x="2120" y="1534"/>
                  <a:pt x="2120" y="1534"/>
                </a:cubicBezTo>
                <a:cubicBezTo>
                  <a:pt x="2092" y="1498"/>
                  <a:pt x="2053" y="1479"/>
                  <a:pt x="2010" y="1479"/>
                </a:cubicBezTo>
                <a:cubicBezTo>
                  <a:pt x="1962" y="1479"/>
                  <a:pt x="1933" y="1500"/>
                  <a:pt x="1933" y="1535"/>
                </a:cubicBezTo>
                <a:close/>
                <a:moveTo>
                  <a:pt x="1477" y="1364"/>
                </a:moveTo>
                <a:cubicBezTo>
                  <a:pt x="1397" y="1364"/>
                  <a:pt x="1334" y="1399"/>
                  <a:pt x="1300" y="1460"/>
                </a:cubicBezTo>
                <a:cubicBezTo>
                  <a:pt x="1266" y="1396"/>
                  <a:pt x="1211" y="1364"/>
                  <a:pt x="1138" y="1364"/>
                </a:cubicBezTo>
                <a:cubicBezTo>
                  <a:pt x="1073" y="1364"/>
                  <a:pt x="1022" y="1396"/>
                  <a:pt x="994" y="1455"/>
                </a:cubicBezTo>
                <a:cubicBezTo>
                  <a:pt x="991" y="1455"/>
                  <a:pt x="991" y="1455"/>
                  <a:pt x="991" y="1455"/>
                </a:cubicBezTo>
                <a:cubicBezTo>
                  <a:pt x="991" y="1378"/>
                  <a:pt x="991" y="1378"/>
                  <a:pt x="991" y="1378"/>
                </a:cubicBezTo>
                <a:cubicBezTo>
                  <a:pt x="859" y="1378"/>
                  <a:pt x="859" y="1378"/>
                  <a:pt x="859" y="1378"/>
                </a:cubicBezTo>
                <a:cubicBezTo>
                  <a:pt x="859" y="1943"/>
                  <a:pt x="859" y="1943"/>
                  <a:pt x="859" y="1943"/>
                </a:cubicBezTo>
                <a:cubicBezTo>
                  <a:pt x="1001" y="1943"/>
                  <a:pt x="1001" y="1943"/>
                  <a:pt x="1001" y="1943"/>
                </a:cubicBezTo>
                <a:cubicBezTo>
                  <a:pt x="1001" y="1630"/>
                  <a:pt x="1001" y="1630"/>
                  <a:pt x="1001" y="1630"/>
                </a:cubicBezTo>
                <a:cubicBezTo>
                  <a:pt x="1001" y="1538"/>
                  <a:pt x="1037" y="1488"/>
                  <a:pt x="1102" y="1488"/>
                </a:cubicBezTo>
                <a:cubicBezTo>
                  <a:pt x="1170" y="1488"/>
                  <a:pt x="1201" y="1531"/>
                  <a:pt x="1201" y="1625"/>
                </a:cubicBezTo>
                <a:cubicBezTo>
                  <a:pt x="1201" y="1943"/>
                  <a:pt x="1201" y="1943"/>
                  <a:pt x="1201" y="1943"/>
                </a:cubicBezTo>
                <a:cubicBezTo>
                  <a:pt x="1342" y="1943"/>
                  <a:pt x="1342" y="1943"/>
                  <a:pt x="1342" y="1943"/>
                </a:cubicBezTo>
                <a:cubicBezTo>
                  <a:pt x="1342" y="1630"/>
                  <a:pt x="1342" y="1630"/>
                  <a:pt x="1342" y="1630"/>
                </a:cubicBezTo>
                <a:cubicBezTo>
                  <a:pt x="1342" y="1537"/>
                  <a:pt x="1378" y="1488"/>
                  <a:pt x="1444" y="1488"/>
                </a:cubicBezTo>
                <a:cubicBezTo>
                  <a:pt x="1510" y="1488"/>
                  <a:pt x="1542" y="1532"/>
                  <a:pt x="1542" y="1625"/>
                </a:cubicBezTo>
                <a:cubicBezTo>
                  <a:pt x="1542" y="1943"/>
                  <a:pt x="1542" y="1943"/>
                  <a:pt x="1542" y="1943"/>
                </a:cubicBezTo>
                <a:cubicBezTo>
                  <a:pt x="1684" y="1943"/>
                  <a:pt x="1684" y="1943"/>
                  <a:pt x="1684" y="1943"/>
                </a:cubicBezTo>
                <a:cubicBezTo>
                  <a:pt x="1684" y="1601"/>
                  <a:pt x="1684" y="1601"/>
                  <a:pt x="1684" y="1601"/>
                </a:cubicBezTo>
                <a:cubicBezTo>
                  <a:pt x="1684" y="1442"/>
                  <a:pt x="1616" y="1364"/>
                  <a:pt x="1477" y="1364"/>
                </a:cubicBezTo>
                <a:close/>
                <a:moveTo>
                  <a:pt x="468" y="1200"/>
                </a:moveTo>
                <a:cubicBezTo>
                  <a:pt x="765" y="1943"/>
                  <a:pt x="765" y="1943"/>
                  <a:pt x="765" y="1943"/>
                </a:cubicBezTo>
                <a:cubicBezTo>
                  <a:pt x="607" y="1943"/>
                  <a:pt x="607" y="1943"/>
                  <a:pt x="607" y="1943"/>
                </a:cubicBezTo>
                <a:cubicBezTo>
                  <a:pt x="545" y="1779"/>
                  <a:pt x="545" y="1779"/>
                  <a:pt x="545" y="1779"/>
                </a:cubicBezTo>
                <a:cubicBezTo>
                  <a:pt x="215" y="1779"/>
                  <a:pt x="215" y="1779"/>
                  <a:pt x="215" y="1779"/>
                </a:cubicBezTo>
                <a:cubicBezTo>
                  <a:pt x="153" y="1943"/>
                  <a:pt x="153" y="1943"/>
                  <a:pt x="153" y="1943"/>
                </a:cubicBezTo>
                <a:cubicBezTo>
                  <a:pt x="0" y="1943"/>
                  <a:pt x="0" y="1943"/>
                  <a:pt x="0" y="1943"/>
                </a:cubicBezTo>
                <a:cubicBezTo>
                  <a:pt x="297" y="1200"/>
                  <a:pt x="297" y="1200"/>
                  <a:pt x="297" y="1200"/>
                </a:cubicBezTo>
                <a:lnTo>
                  <a:pt x="468" y="1200"/>
                </a:lnTo>
                <a:close/>
                <a:moveTo>
                  <a:pt x="499" y="1656"/>
                </a:moveTo>
                <a:cubicBezTo>
                  <a:pt x="380" y="1343"/>
                  <a:pt x="380" y="1343"/>
                  <a:pt x="380" y="1343"/>
                </a:cubicBezTo>
                <a:cubicBezTo>
                  <a:pt x="378" y="1343"/>
                  <a:pt x="378" y="1343"/>
                  <a:pt x="378" y="1343"/>
                </a:cubicBezTo>
                <a:cubicBezTo>
                  <a:pt x="259" y="1656"/>
                  <a:pt x="259" y="1656"/>
                  <a:pt x="259" y="1656"/>
                </a:cubicBezTo>
                <a:lnTo>
                  <a:pt x="499" y="1656"/>
                </a:lnTo>
                <a:close/>
                <a:moveTo>
                  <a:pt x="2491" y="1225"/>
                </a:moveTo>
                <a:cubicBezTo>
                  <a:pt x="2370" y="1225"/>
                  <a:pt x="2370" y="1225"/>
                  <a:pt x="2370" y="1225"/>
                </a:cubicBezTo>
                <a:cubicBezTo>
                  <a:pt x="2370" y="1313"/>
                  <a:pt x="2370" y="1313"/>
                  <a:pt x="2370" y="1313"/>
                </a:cubicBezTo>
                <a:cubicBezTo>
                  <a:pt x="2370" y="1360"/>
                  <a:pt x="2352" y="1378"/>
                  <a:pt x="2305" y="1378"/>
                </a:cubicBezTo>
                <a:cubicBezTo>
                  <a:pt x="2254" y="1378"/>
                  <a:pt x="2254" y="1378"/>
                  <a:pt x="2254" y="1378"/>
                </a:cubicBezTo>
                <a:cubicBezTo>
                  <a:pt x="2254" y="1496"/>
                  <a:pt x="2254" y="1496"/>
                  <a:pt x="2254" y="1496"/>
                </a:cubicBezTo>
                <a:cubicBezTo>
                  <a:pt x="2351" y="1496"/>
                  <a:pt x="2351" y="1496"/>
                  <a:pt x="2351" y="1496"/>
                </a:cubicBezTo>
                <a:cubicBezTo>
                  <a:pt x="2351" y="1740"/>
                  <a:pt x="2351" y="1740"/>
                  <a:pt x="2351" y="1740"/>
                </a:cubicBezTo>
                <a:cubicBezTo>
                  <a:pt x="2351" y="1876"/>
                  <a:pt x="2417" y="1947"/>
                  <a:pt x="2545" y="1947"/>
                </a:cubicBezTo>
                <a:cubicBezTo>
                  <a:pt x="2570" y="1947"/>
                  <a:pt x="2602" y="1944"/>
                  <a:pt x="2619" y="1939"/>
                </a:cubicBezTo>
                <a:cubicBezTo>
                  <a:pt x="2619" y="1820"/>
                  <a:pt x="2619" y="1820"/>
                  <a:pt x="2619" y="1820"/>
                </a:cubicBezTo>
                <a:cubicBezTo>
                  <a:pt x="2608" y="1824"/>
                  <a:pt x="2588" y="1826"/>
                  <a:pt x="2572" y="1826"/>
                </a:cubicBezTo>
                <a:cubicBezTo>
                  <a:pt x="2520" y="1826"/>
                  <a:pt x="2491" y="1795"/>
                  <a:pt x="2491" y="1740"/>
                </a:cubicBezTo>
                <a:cubicBezTo>
                  <a:pt x="2491" y="1496"/>
                  <a:pt x="2491" y="1496"/>
                  <a:pt x="2491" y="1496"/>
                </a:cubicBezTo>
                <a:cubicBezTo>
                  <a:pt x="2628" y="1496"/>
                  <a:pt x="2628" y="1496"/>
                  <a:pt x="2628" y="1496"/>
                </a:cubicBezTo>
                <a:cubicBezTo>
                  <a:pt x="2628" y="1378"/>
                  <a:pt x="2628" y="1378"/>
                  <a:pt x="2628" y="1378"/>
                </a:cubicBezTo>
                <a:cubicBezTo>
                  <a:pt x="2491" y="1378"/>
                  <a:pt x="2491" y="1378"/>
                  <a:pt x="2491" y="1378"/>
                </a:cubicBezTo>
                <a:lnTo>
                  <a:pt x="2491" y="1225"/>
                </a:lnTo>
                <a:close/>
                <a:moveTo>
                  <a:pt x="3272" y="1657"/>
                </a:moveTo>
                <a:cubicBezTo>
                  <a:pt x="3272" y="1671"/>
                  <a:pt x="3269" y="1692"/>
                  <a:pt x="3267" y="1707"/>
                </a:cubicBezTo>
                <a:cubicBezTo>
                  <a:pt x="2844" y="1707"/>
                  <a:pt x="2844" y="1707"/>
                  <a:pt x="2844" y="1707"/>
                </a:cubicBezTo>
                <a:cubicBezTo>
                  <a:pt x="2855" y="1784"/>
                  <a:pt x="2920" y="1835"/>
                  <a:pt x="3003" y="1835"/>
                </a:cubicBezTo>
                <a:cubicBezTo>
                  <a:pt x="3065" y="1835"/>
                  <a:pt x="3119" y="1812"/>
                  <a:pt x="3154" y="1771"/>
                </a:cubicBezTo>
                <a:cubicBezTo>
                  <a:pt x="3240" y="1855"/>
                  <a:pt x="3240" y="1855"/>
                  <a:pt x="3240" y="1855"/>
                </a:cubicBezTo>
                <a:cubicBezTo>
                  <a:pt x="3188" y="1921"/>
                  <a:pt x="3099" y="1956"/>
                  <a:pt x="2996" y="1956"/>
                </a:cubicBezTo>
                <a:cubicBezTo>
                  <a:pt x="2823" y="1956"/>
                  <a:pt x="2701" y="1834"/>
                  <a:pt x="2701" y="1660"/>
                </a:cubicBezTo>
                <a:cubicBezTo>
                  <a:pt x="2701" y="1486"/>
                  <a:pt x="2819" y="1364"/>
                  <a:pt x="2987" y="1364"/>
                </a:cubicBezTo>
                <a:cubicBezTo>
                  <a:pt x="3155" y="1364"/>
                  <a:pt x="3272" y="1484"/>
                  <a:pt x="3272" y="1657"/>
                </a:cubicBezTo>
                <a:close/>
                <a:moveTo>
                  <a:pt x="3129" y="1603"/>
                </a:moveTo>
                <a:cubicBezTo>
                  <a:pt x="3120" y="1529"/>
                  <a:pt x="3063" y="1479"/>
                  <a:pt x="2986" y="1479"/>
                </a:cubicBezTo>
                <a:cubicBezTo>
                  <a:pt x="2909" y="1479"/>
                  <a:pt x="2852" y="1529"/>
                  <a:pt x="2844" y="1603"/>
                </a:cubicBezTo>
                <a:lnTo>
                  <a:pt x="3129" y="1603"/>
                </a:lnTo>
                <a:close/>
                <a:moveTo>
                  <a:pt x="3525" y="1472"/>
                </a:moveTo>
                <a:cubicBezTo>
                  <a:pt x="3523" y="1472"/>
                  <a:pt x="3523" y="1472"/>
                  <a:pt x="3523" y="1472"/>
                </a:cubicBezTo>
                <a:cubicBezTo>
                  <a:pt x="3523" y="1378"/>
                  <a:pt x="3523" y="1378"/>
                  <a:pt x="3523" y="1378"/>
                </a:cubicBezTo>
                <a:cubicBezTo>
                  <a:pt x="3389" y="1378"/>
                  <a:pt x="3389" y="1378"/>
                  <a:pt x="3389" y="1378"/>
                </a:cubicBezTo>
                <a:cubicBezTo>
                  <a:pt x="3389" y="1943"/>
                  <a:pt x="3389" y="1943"/>
                  <a:pt x="3389" y="1943"/>
                </a:cubicBezTo>
                <a:cubicBezTo>
                  <a:pt x="3531" y="1943"/>
                  <a:pt x="3531" y="1943"/>
                  <a:pt x="3531" y="1943"/>
                </a:cubicBezTo>
                <a:cubicBezTo>
                  <a:pt x="3531" y="1646"/>
                  <a:pt x="3531" y="1646"/>
                  <a:pt x="3531" y="1646"/>
                </a:cubicBezTo>
                <a:cubicBezTo>
                  <a:pt x="3531" y="1561"/>
                  <a:pt x="3578" y="1506"/>
                  <a:pt x="3650" y="1506"/>
                </a:cubicBezTo>
                <a:cubicBezTo>
                  <a:pt x="3673" y="1506"/>
                  <a:pt x="3703" y="1510"/>
                  <a:pt x="3719" y="1514"/>
                </a:cubicBezTo>
                <a:cubicBezTo>
                  <a:pt x="3719" y="1379"/>
                  <a:pt x="3719" y="1379"/>
                  <a:pt x="3719" y="1379"/>
                </a:cubicBezTo>
                <a:cubicBezTo>
                  <a:pt x="3710" y="1376"/>
                  <a:pt x="3686" y="1374"/>
                  <a:pt x="3669" y="1374"/>
                </a:cubicBezTo>
                <a:cubicBezTo>
                  <a:pt x="3603" y="1374"/>
                  <a:pt x="3553" y="1408"/>
                  <a:pt x="3525" y="1472"/>
                </a:cubicBezTo>
                <a:close/>
                <a:moveTo>
                  <a:pt x="4987" y="1832"/>
                </a:moveTo>
                <a:cubicBezTo>
                  <a:pt x="4998" y="1832"/>
                  <a:pt x="4998" y="1832"/>
                  <a:pt x="4998" y="1832"/>
                </a:cubicBezTo>
                <a:cubicBezTo>
                  <a:pt x="4998" y="1943"/>
                  <a:pt x="4998" y="1943"/>
                  <a:pt x="4998" y="1943"/>
                </a:cubicBezTo>
                <a:cubicBezTo>
                  <a:pt x="4931" y="1943"/>
                  <a:pt x="4931" y="1943"/>
                  <a:pt x="4931" y="1943"/>
                </a:cubicBezTo>
                <a:cubicBezTo>
                  <a:pt x="4878" y="1943"/>
                  <a:pt x="4841" y="1917"/>
                  <a:pt x="4830" y="1876"/>
                </a:cubicBezTo>
                <a:cubicBezTo>
                  <a:pt x="4827" y="1876"/>
                  <a:pt x="4827" y="1876"/>
                  <a:pt x="4827" y="1876"/>
                </a:cubicBezTo>
                <a:cubicBezTo>
                  <a:pt x="4792" y="1928"/>
                  <a:pt x="4734" y="1956"/>
                  <a:pt x="4663" y="1956"/>
                </a:cubicBezTo>
                <a:cubicBezTo>
                  <a:pt x="4544" y="1956"/>
                  <a:pt x="4463" y="1885"/>
                  <a:pt x="4463" y="1782"/>
                </a:cubicBezTo>
                <a:cubicBezTo>
                  <a:pt x="4463" y="1673"/>
                  <a:pt x="4553" y="1608"/>
                  <a:pt x="4704" y="1607"/>
                </a:cubicBezTo>
                <a:cubicBezTo>
                  <a:pt x="4814" y="1606"/>
                  <a:pt x="4814" y="1606"/>
                  <a:pt x="4814" y="1606"/>
                </a:cubicBezTo>
                <a:cubicBezTo>
                  <a:pt x="4814" y="1587"/>
                  <a:pt x="4814" y="1587"/>
                  <a:pt x="4814" y="1587"/>
                </a:cubicBezTo>
                <a:cubicBezTo>
                  <a:pt x="4814" y="1521"/>
                  <a:pt x="4771" y="1487"/>
                  <a:pt x="4695" y="1487"/>
                </a:cubicBezTo>
                <a:cubicBezTo>
                  <a:pt x="4645" y="1487"/>
                  <a:pt x="4600" y="1506"/>
                  <a:pt x="4569" y="1542"/>
                </a:cubicBezTo>
                <a:cubicBezTo>
                  <a:pt x="4484" y="1458"/>
                  <a:pt x="4484" y="1458"/>
                  <a:pt x="4484" y="1458"/>
                </a:cubicBezTo>
                <a:cubicBezTo>
                  <a:pt x="4533" y="1398"/>
                  <a:pt x="4612" y="1364"/>
                  <a:pt x="4709" y="1364"/>
                </a:cubicBezTo>
                <a:cubicBezTo>
                  <a:pt x="4859" y="1364"/>
                  <a:pt x="4955" y="1447"/>
                  <a:pt x="4955" y="1578"/>
                </a:cubicBezTo>
                <a:cubicBezTo>
                  <a:pt x="4955" y="1802"/>
                  <a:pt x="4955" y="1802"/>
                  <a:pt x="4955" y="1802"/>
                </a:cubicBezTo>
                <a:cubicBezTo>
                  <a:pt x="4955" y="1823"/>
                  <a:pt x="4965" y="1832"/>
                  <a:pt x="4987" y="1832"/>
                </a:cubicBezTo>
                <a:close/>
                <a:moveTo>
                  <a:pt x="4814" y="1700"/>
                </a:moveTo>
                <a:cubicBezTo>
                  <a:pt x="4720" y="1702"/>
                  <a:pt x="4720" y="1702"/>
                  <a:pt x="4720" y="1702"/>
                </a:cubicBezTo>
                <a:cubicBezTo>
                  <a:pt x="4646" y="1703"/>
                  <a:pt x="4606" y="1729"/>
                  <a:pt x="4606" y="1778"/>
                </a:cubicBezTo>
                <a:cubicBezTo>
                  <a:pt x="4606" y="1822"/>
                  <a:pt x="4640" y="1852"/>
                  <a:pt x="4688" y="1852"/>
                </a:cubicBezTo>
                <a:cubicBezTo>
                  <a:pt x="4762" y="1852"/>
                  <a:pt x="4814" y="1803"/>
                  <a:pt x="4814" y="1732"/>
                </a:cubicBezTo>
                <a:lnTo>
                  <a:pt x="4814" y="1700"/>
                </a:lnTo>
                <a:close/>
                <a:moveTo>
                  <a:pt x="5727" y="1364"/>
                </a:moveTo>
                <a:cubicBezTo>
                  <a:pt x="5647" y="1364"/>
                  <a:pt x="5584" y="1399"/>
                  <a:pt x="5549" y="1460"/>
                </a:cubicBezTo>
                <a:cubicBezTo>
                  <a:pt x="5515" y="1396"/>
                  <a:pt x="5460" y="1364"/>
                  <a:pt x="5387" y="1364"/>
                </a:cubicBezTo>
                <a:cubicBezTo>
                  <a:pt x="5322" y="1364"/>
                  <a:pt x="5272" y="1396"/>
                  <a:pt x="5243" y="1455"/>
                </a:cubicBezTo>
                <a:cubicBezTo>
                  <a:pt x="5241" y="1455"/>
                  <a:pt x="5241" y="1455"/>
                  <a:pt x="5241" y="1455"/>
                </a:cubicBezTo>
                <a:cubicBezTo>
                  <a:pt x="5241" y="1378"/>
                  <a:pt x="5241" y="1378"/>
                  <a:pt x="5241" y="1378"/>
                </a:cubicBezTo>
                <a:cubicBezTo>
                  <a:pt x="5108" y="1378"/>
                  <a:pt x="5108" y="1378"/>
                  <a:pt x="5108" y="1378"/>
                </a:cubicBezTo>
                <a:cubicBezTo>
                  <a:pt x="5108" y="1943"/>
                  <a:pt x="5108" y="1943"/>
                  <a:pt x="5108" y="1943"/>
                </a:cubicBezTo>
                <a:cubicBezTo>
                  <a:pt x="5250" y="1943"/>
                  <a:pt x="5250" y="1943"/>
                  <a:pt x="5250" y="1943"/>
                </a:cubicBezTo>
                <a:cubicBezTo>
                  <a:pt x="5250" y="1630"/>
                  <a:pt x="5250" y="1630"/>
                  <a:pt x="5250" y="1630"/>
                </a:cubicBezTo>
                <a:cubicBezTo>
                  <a:pt x="5250" y="1538"/>
                  <a:pt x="5287" y="1488"/>
                  <a:pt x="5352" y="1488"/>
                </a:cubicBezTo>
                <a:cubicBezTo>
                  <a:pt x="5419" y="1488"/>
                  <a:pt x="5450" y="1531"/>
                  <a:pt x="5450" y="1625"/>
                </a:cubicBezTo>
                <a:cubicBezTo>
                  <a:pt x="5450" y="1943"/>
                  <a:pt x="5450" y="1943"/>
                  <a:pt x="5450" y="1943"/>
                </a:cubicBezTo>
                <a:cubicBezTo>
                  <a:pt x="5592" y="1943"/>
                  <a:pt x="5592" y="1943"/>
                  <a:pt x="5592" y="1943"/>
                </a:cubicBezTo>
                <a:cubicBezTo>
                  <a:pt x="5592" y="1630"/>
                  <a:pt x="5592" y="1630"/>
                  <a:pt x="5592" y="1630"/>
                </a:cubicBezTo>
                <a:cubicBezTo>
                  <a:pt x="5592" y="1537"/>
                  <a:pt x="5627" y="1488"/>
                  <a:pt x="5693" y="1488"/>
                </a:cubicBezTo>
                <a:cubicBezTo>
                  <a:pt x="5760" y="1488"/>
                  <a:pt x="5792" y="1532"/>
                  <a:pt x="5792" y="1625"/>
                </a:cubicBezTo>
                <a:cubicBezTo>
                  <a:pt x="5792" y="1943"/>
                  <a:pt x="5792" y="1943"/>
                  <a:pt x="5792" y="1943"/>
                </a:cubicBezTo>
                <a:cubicBezTo>
                  <a:pt x="5933" y="1943"/>
                  <a:pt x="5933" y="1943"/>
                  <a:pt x="5933" y="1943"/>
                </a:cubicBezTo>
                <a:cubicBezTo>
                  <a:pt x="5933" y="1601"/>
                  <a:pt x="5933" y="1601"/>
                  <a:pt x="5933" y="1601"/>
                </a:cubicBezTo>
                <a:cubicBezTo>
                  <a:pt x="5933" y="1442"/>
                  <a:pt x="5866" y="1364"/>
                  <a:pt x="5727" y="1364"/>
                </a:cubicBezTo>
                <a:close/>
                <a:moveTo>
                  <a:pt x="4213" y="1114"/>
                </a:moveTo>
                <a:cubicBezTo>
                  <a:pt x="4355" y="1114"/>
                  <a:pt x="4355" y="1114"/>
                  <a:pt x="4355" y="1114"/>
                </a:cubicBezTo>
                <a:cubicBezTo>
                  <a:pt x="4355" y="1943"/>
                  <a:pt x="4355" y="1943"/>
                  <a:pt x="4355" y="1943"/>
                </a:cubicBezTo>
                <a:cubicBezTo>
                  <a:pt x="4221" y="1943"/>
                  <a:pt x="4221" y="1943"/>
                  <a:pt x="4221" y="1943"/>
                </a:cubicBezTo>
                <a:cubicBezTo>
                  <a:pt x="4221" y="1855"/>
                  <a:pt x="4221" y="1855"/>
                  <a:pt x="4221" y="1855"/>
                </a:cubicBezTo>
                <a:cubicBezTo>
                  <a:pt x="4219" y="1855"/>
                  <a:pt x="4219" y="1855"/>
                  <a:pt x="4219" y="1855"/>
                </a:cubicBezTo>
                <a:cubicBezTo>
                  <a:pt x="4182" y="1919"/>
                  <a:pt x="4113" y="1956"/>
                  <a:pt x="4035" y="1956"/>
                </a:cubicBezTo>
                <a:cubicBezTo>
                  <a:pt x="3871" y="1956"/>
                  <a:pt x="3756" y="1834"/>
                  <a:pt x="3756" y="1663"/>
                </a:cubicBezTo>
                <a:cubicBezTo>
                  <a:pt x="3756" y="1488"/>
                  <a:pt x="3871" y="1364"/>
                  <a:pt x="4035" y="1364"/>
                </a:cubicBezTo>
                <a:cubicBezTo>
                  <a:pt x="4110" y="1364"/>
                  <a:pt x="4172" y="1398"/>
                  <a:pt x="4211" y="1458"/>
                </a:cubicBezTo>
                <a:cubicBezTo>
                  <a:pt x="4213" y="1458"/>
                  <a:pt x="4213" y="1458"/>
                  <a:pt x="4213" y="1458"/>
                </a:cubicBezTo>
                <a:lnTo>
                  <a:pt x="4213" y="1114"/>
                </a:lnTo>
                <a:close/>
                <a:moveTo>
                  <a:pt x="4213" y="1660"/>
                </a:moveTo>
                <a:cubicBezTo>
                  <a:pt x="4213" y="1559"/>
                  <a:pt x="4150" y="1491"/>
                  <a:pt x="4058" y="1491"/>
                </a:cubicBezTo>
                <a:cubicBezTo>
                  <a:pt x="3964" y="1491"/>
                  <a:pt x="3901" y="1560"/>
                  <a:pt x="3901" y="1660"/>
                </a:cubicBezTo>
                <a:cubicBezTo>
                  <a:pt x="3901" y="1761"/>
                  <a:pt x="3964" y="1830"/>
                  <a:pt x="4058" y="1830"/>
                </a:cubicBezTo>
                <a:cubicBezTo>
                  <a:pt x="4150" y="1830"/>
                  <a:pt x="4213" y="1762"/>
                  <a:pt x="4213" y="1660"/>
                </a:cubicBezTo>
                <a:close/>
                <a:moveTo>
                  <a:pt x="3134" y="475"/>
                </a:moveTo>
                <a:cubicBezTo>
                  <a:pt x="3134" y="300"/>
                  <a:pt x="3252" y="179"/>
                  <a:pt x="3420" y="179"/>
                </a:cubicBezTo>
                <a:cubicBezTo>
                  <a:pt x="3588" y="179"/>
                  <a:pt x="3705" y="299"/>
                  <a:pt x="3705" y="471"/>
                </a:cubicBezTo>
                <a:cubicBezTo>
                  <a:pt x="3705" y="485"/>
                  <a:pt x="3702" y="507"/>
                  <a:pt x="3700" y="521"/>
                </a:cubicBezTo>
                <a:cubicBezTo>
                  <a:pt x="3277" y="521"/>
                  <a:pt x="3277" y="521"/>
                  <a:pt x="3277" y="521"/>
                </a:cubicBezTo>
                <a:cubicBezTo>
                  <a:pt x="3288" y="598"/>
                  <a:pt x="3353" y="649"/>
                  <a:pt x="3436" y="649"/>
                </a:cubicBezTo>
                <a:cubicBezTo>
                  <a:pt x="3498" y="649"/>
                  <a:pt x="3551" y="627"/>
                  <a:pt x="3587" y="585"/>
                </a:cubicBezTo>
                <a:cubicBezTo>
                  <a:pt x="3673" y="669"/>
                  <a:pt x="3673" y="669"/>
                  <a:pt x="3673" y="669"/>
                </a:cubicBezTo>
                <a:cubicBezTo>
                  <a:pt x="3621" y="735"/>
                  <a:pt x="3532" y="771"/>
                  <a:pt x="3429" y="771"/>
                </a:cubicBezTo>
                <a:cubicBezTo>
                  <a:pt x="3256" y="771"/>
                  <a:pt x="3134" y="648"/>
                  <a:pt x="3134" y="475"/>
                </a:cubicBezTo>
                <a:close/>
                <a:moveTo>
                  <a:pt x="3277" y="418"/>
                </a:moveTo>
                <a:cubicBezTo>
                  <a:pt x="3562" y="418"/>
                  <a:pt x="3562" y="418"/>
                  <a:pt x="3562" y="418"/>
                </a:cubicBezTo>
                <a:cubicBezTo>
                  <a:pt x="3553" y="343"/>
                  <a:pt x="3495" y="293"/>
                  <a:pt x="3419" y="293"/>
                </a:cubicBezTo>
                <a:cubicBezTo>
                  <a:pt x="3342" y="293"/>
                  <a:pt x="3285" y="343"/>
                  <a:pt x="3277" y="418"/>
                </a:cubicBezTo>
                <a:close/>
                <a:moveTo>
                  <a:pt x="3964" y="446"/>
                </a:moveTo>
                <a:cubicBezTo>
                  <a:pt x="3964" y="352"/>
                  <a:pt x="4003" y="302"/>
                  <a:pt x="4075" y="302"/>
                </a:cubicBezTo>
                <a:cubicBezTo>
                  <a:pt x="4147" y="302"/>
                  <a:pt x="4181" y="347"/>
                  <a:pt x="4181" y="443"/>
                </a:cubicBezTo>
                <a:cubicBezTo>
                  <a:pt x="4181" y="757"/>
                  <a:pt x="4181" y="757"/>
                  <a:pt x="4181" y="757"/>
                </a:cubicBezTo>
                <a:cubicBezTo>
                  <a:pt x="4323" y="757"/>
                  <a:pt x="4323" y="757"/>
                  <a:pt x="4323" y="757"/>
                </a:cubicBezTo>
                <a:cubicBezTo>
                  <a:pt x="4323" y="415"/>
                  <a:pt x="4323" y="415"/>
                  <a:pt x="4323" y="415"/>
                </a:cubicBezTo>
                <a:cubicBezTo>
                  <a:pt x="4323" y="260"/>
                  <a:pt x="4249" y="179"/>
                  <a:pt x="4108" y="179"/>
                </a:cubicBezTo>
                <a:cubicBezTo>
                  <a:pt x="4041" y="179"/>
                  <a:pt x="3984" y="213"/>
                  <a:pt x="3958" y="269"/>
                </a:cubicBezTo>
                <a:cubicBezTo>
                  <a:pt x="3956" y="269"/>
                  <a:pt x="3956" y="269"/>
                  <a:pt x="3956" y="269"/>
                </a:cubicBezTo>
                <a:cubicBezTo>
                  <a:pt x="3956" y="192"/>
                  <a:pt x="3956" y="192"/>
                  <a:pt x="3956" y="192"/>
                </a:cubicBezTo>
                <a:cubicBezTo>
                  <a:pt x="3822" y="192"/>
                  <a:pt x="3822" y="192"/>
                  <a:pt x="3822" y="192"/>
                </a:cubicBezTo>
                <a:cubicBezTo>
                  <a:pt x="3822" y="757"/>
                  <a:pt x="3822" y="757"/>
                  <a:pt x="3822" y="757"/>
                </a:cubicBezTo>
                <a:cubicBezTo>
                  <a:pt x="3964" y="757"/>
                  <a:pt x="3964" y="757"/>
                  <a:pt x="3964" y="757"/>
                </a:cubicBezTo>
                <a:lnTo>
                  <a:pt x="3964" y="446"/>
                </a:lnTo>
                <a:close/>
                <a:moveTo>
                  <a:pt x="2370" y="757"/>
                </a:moveTo>
                <a:cubicBezTo>
                  <a:pt x="2370" y="415"/>
                  <a:pt x="2370" y="415"/>
                  <a:pt x="2370" y="415"/>
                </a:cubicBezTo>
                <a:cubicBezTo>
                  <a:pt x="2370" y="256"/>
                  <a:pt x="2303" y="179"/>
                  <a:pt x="2164" y="179"/>
                </a:cubicBezTo>
                <a:cubicBezTo>
                  <a:pt x="2084" y="179"/>
                  <a:pt x="2021" y="213"/>
                  <a:pt x="1986" y="275"/>
                </a:cubicBezTo>
                <a:cubicBezTo>
                  <a:pt x="1952" y="211"/>
                  <a:pt x="1897" y="179"/>
                  <a:pt x="1824" y="179"/>
                </a:cubicBezTo>
                <a:cubicBezTo>
                  <a:pt x="1759" y="179"/>
                  <a:pt x="1709" y="211"/>
                  <a:pt x="1680" y="269"/>
                </a:cubicBezTo>
                <a:cubicBezTo>
                  <a:pt x="1678" y="269"/>
                  <a:pt x="1678" y="269"/>
                  <a:pt x="1678" y="269"/>
                </a:cubicBezTo>
                <a:cubicBezTo>
                  <a:pt x="1678" y="192"/>
                  <a:pt x="1678" y="192"/>
                  <a:pt x="1678" y="192"/>
                </a:cubicBezTo>
                <a:cubicBezTo>
                  <a:pt x="1545" y="192"/>
                  <a:pt x="1545" y="192"/>
                  <a:pt x="1545" y="192"/>
                </a:cubicBezTo>
                <a:cubicBezTo>
                  <a:pt x="1545" y="757"/>
                  <a:pt x="1545" y="757"/>
                  <a:pt x="1545" y="757"/>
                </a:cubicBezTo>
                <a:cubicBezTo>
                  <a:pt x="1687" y="757"/>
                  <a:pt x="1687" y="757"/>
                  <a:pt x="1687" y="757"/>
                </a:cubicBezTo>
                <a:cubicBezTo>
                  <a:pt x="1687" y="444"/>
                  <a:pt x="1687" y="444"/>
                  <a:pt x="1687" y="444"/>
                </a:cubicBezTo>
                <a:cubicBezTo>
                  <a:pt x="1687" y="352"/>
                  <a:pt x="1724" y="302"/>
                  <a:pt x="1789" y="302"/>
                </a:cubicBezTo>
                <a:cubicBezTo>
                  <a:pt x="1856" y="302"/>
                  <a:pt x="1887" y="346"/>
                  <a:pt x="1887" y="439"/>
                </a:cubicBezTo>
                <a:cubicBezTo>
                  <a:pt x="1887" y="757"/>
                  <a:pt x="1887" y="757"/>
                  <a:pt x="1887" y="757"/>
                </a:cubicBezTo>
                <a:cubicBezTo>
                  <a:pt x="2029" y="757"/>
                  <a:pt x="2029" y="757"/>
                  <a:pt x="2029" y="757"/>
                </a:cubicBezTo>
                <a:cubicBezTo>
                  <a:pt x="2029" y="444"/>
                  <a:pt x="2029" y="444"/>
                  <a:pt x="2029" y="444"/>
                </a:cubicBezTo>
                <a:cubicBezTo>
                  <a:pt x="2029" y="351"/>
                  <a:pt x="2064" y="302"/>
                  <a:pt x="2130" y="302"/>
                </a:cubicBezTo>
                <a:cubicBezTo>
                  <a:pt x="2197" y="302"/>
                  <a:pt x="2229" y="347"/>
                  <a:pt x="2229" y="439"/>
                </a:cubicBezTo>
                <a:cubicBezTo>
                  <a:pt x="2229" y="757"/>
                  <a:pt x="2229" y="757"/>
                  <a:pt x="2229" y="757"/>
                </a:cubicBezTo>
                <a:lnTo>
                  <a:pt x="2370" y="757"/>
                </a:lnTo>
                <a:close/>
                <a:moveTo>
                  <a:pt x="858" y="475"/>
                </a:moveTo>
                <a:cubicBezTo>
                  <a:pt x="858" y="300"/>
                  <a:pt x="975" y="179"/>
                  <a:pt x="1143" y="179"/>
                </a:cubicBezTo>
                <a:cubicBezTo>
                  <a:pt x="1311" y="179"/>
                  <a:pt x="1428" y="299"/>
                  <a:pt x="1428" y="471"/>
                </a:cubicBezTo>
                <a:cubicBezTo>
                  <a:pt x="1428" y="485"/>
                  <a:pt x="1426" y="507"/>
                  <a:pt x="1423" y="521"/>
                </a:cubicBezTo>
                <a:cubicBezTo>
                  <a:pt x="1001" y="521"/>
                  <a:pt x="1001" y="521"/>
                  <a:pt x="1001" y="521"/>
                </a:cubicBezTo>
                <a:cubicBezTo>
                  <a:pt x="1011" y="598"/>
                  <a:pt x="1076" y="649"/>
                  <a:pt x="1159" y="649"/>
                </a:cubicBezTo>
                <a:cubicBezTo>
                  <a:pt x="1221" y="649"/>
                  <a:pt x="1275" y="627"/>
                  <a:pt x="1310" y="585"/>
                </a:cubicBezTo>
                <a:cubicBezTo>
                  <a:pt x="1396" y="669"/>
                  <a:pt x="1396" y="669"/>
                  <a:pt x="1396" y="669"/>
                </a:cubicBezTo>
                <a:cubicBezTo>
                  <a:pt x="1344" y="735"/>
                  <a:pt x="1255" y="771"/>
                  <a:pt x="1152" y="771"/>
                </a:cubicBezTo>
                <a:cubicBezTo>
                  <a:pt x="979" y="771"/>
                  <a:pt x="858" y="648"/>
                  <a:pt x="858" y="475"/>
                </a:cubicBezTo>
                <a:close/>
                <a:moveTo>
                  <a:pt x="1001" y="418"/>
                </a:moveTo>
                <a:cubicBezTo>
                  <a:pt x="1285" y="418"/>
                  <a:pt x="1285" y="418"/>
                  <a:pt x="1285" y="418"/>
                </a:cubicBezTo>
                <a:cubicBezTo>
                  <a:pt x="1276" y="343"/>
                  <a:pt x="1219" y="293"/>
                  <a:pt x="1142" y="293"/>
                </a:cubicBezTo>
                <a:cubicBezTo>
                  <a:pt x="1066" y="293"/>
                  <a:pt x="1009" y="343"/>
                  <a:pt x="1001" y="418"/>
                </a:cubicBezTo>
                <a:close/>
                <a:moveTo>
                  <a:pt x="4504" y="555"/>
                </a:moveTo>
                <a:cubicBezTo>
                  <a:pt x="4504" y="691"/>
                  <a:pt x="4570" y="761"/>
                  <a:pt x="4698" y="761"/>
                </a:cubicBezTo>
                <a:cubicBezTo>
                  <a:pt x="4723" y="761"/>
                  <a:pt x="4755" y="758"/>
                  <a:pt x="4773" y="753"/>
                </a:cubicBezTo>
                <a:cubicBezTo>
                  <a:pt x="4773" y="635"/>
                  <a:pt x="4773" y="635"/>
                  <a:pt x="4773" y="635"/>
                </a:cubicBezTo>
                <a:cubicBezTo>
                  <a:pt x="4761" y="638"/>
                  <a:pt x="4742" y="640"/>
                  <a:pt x="4726" y="640"/>
                </a:cubicBezTo>
                <a:cubicBezTo>
                  <a:pt x="4673" y="640"/>
                  <a:pt x="4645" y="609"/>
                  <a:pt x="4645" y="555"/>
                </a:cubicBezTo>
                <a:cubicBezTo>
                  <a:pt x="4645" y="310"/>
                  <a:pt x="4645" y="310"/>
                  <a:pt x="4645" y="310"/>
                </a:cubicBezTo>
                <a:cubicBezTo>
                  <a:pt x="4782" y="310"/>
                  <a:pt x="4782" y="310"/>
                  <a:pt x="4782" y="310"/>
                </a:cubicBezTo>
                <a:cubicBezTo>
                  <a:pt x="4782" y="192"/>
                  <a:pt x="4782" y="192"/>
                  <a:pt x="4782" y="192"/>
                </a:cubicBezTo>
                <a:cubicBezTo>
                  <a:pt x="4645" y="192"/>
                  <a:pt x="4645" y="192"/>
                  <a:pt x="4645" y="192"/>
                </a:cubicBezTo>
                <a:cubicBezTo>
                  <a:pt x="4645" y="39"/>
                  <a:pt x="4645" y="39"/>
                  <a:pt x="4645" y="39"/>
                </a:cubicBezTo>
                <a:cubicBezTo>
                  <a:pt x="4524" y="39"/>
                  <a:pt x="4524" y="39"/>
                  <a:pt x="4524" y="39"/>
                </a:cubicBezTo>
                <a:cubicBezTo>
                  <a:pt x="4524" y="127"/>
                  <a:pt x="4524" y="127"/>
                  <a:pt x="4524" y="127"/>
                </a:cubicBezTo>
                <a:cubicBezTo>
                  <a:pt x="4524" y="174"/>
                  <a:pt x="4505" y="192"/>
                  <a:pt x="4458" y="192"/>
                </a:cubicBezTo>
                <a:cubicBezTo>
                  <a:pt x="4407" y="192"/>
                  <a:pt x="4407" y="192"/>
                  <a:pt x="4407" y="192"/>
                </a:cubicBezTo>
                <a:cubicBezTo>
                  <a:pt x="4407" y="310"/>
                  <a:pt x="4407" y="310"/>
                  <a:pt x="4407" y="310"/>
                </a:cubicBezTo>
                <a:cubicBezTo>
                  <a:pt x="4504" y="310"/>
                  <a:pt x="4504" y="310"/>
                  <a:pt x="4504" y="310"/>
                </a:cubicBezTo>
                <a:lnTo>
                  <a:pt x="4504" y="555"/>
                </a:lnTo>
                <a:close/>
                <a:moveTo>
                  <a:pt x="403" y="771"/>
                </a:moveTo>
                <a:cubicBezTo>
                  <a:pt x="615" y="771"/>
                  <a:pt x="762" y="637"/>
                  <a:pt x="762" y="447"/>
                </a:cubicBezTo>
                <a:cubicBezTo>
                  <a:pt x="762" y="332"/>
                  <a:pt x="762" y="332"/>
                  <a:pt x="762" y="332"/>
                </a:cubicBezTo>
                <a:cubicBezTo>
                  <a:pt x="432" y="332"/>
                  <a:pt x="432" y="332"/>
                  <a:pt x="432" y="332"/>
                </a:cubicBezTo>
                <a:cubicBezTo>
                  <a:pt x="432" y="456"/>
                  <a:pt x="432" y="456"/>
                  <a:pt x="432" y="456"/>
                </a:cubicBezTo>
                <a:cubicBezTo>
                  <a:pt x="611" y="456"/>
                  <a:pt x="611" y="456"/>
                  <a:pt x="611" y="456"/>
                </a:cubicBezTo>
                <a:cubicBezTo>
                  <a:pt x="611" y="476"/>
                  <a:pt x="611" y="476"/>
                  <a:pt x="611" y="476"/>
                </a:cubicBezTo>
                <a:cubicBezTo>
                  <a:pt x="611" y="575"/>
                  <a:pt x="528" y="644"/>
                  <a:pt x="408" y="644"/>
                </a:cubicBezTo>
                <a:cubicBezTo>
                  <a:pt x="276" y="644"/>
                  <a:pt x="185" y="537"/>
                  <a:pt x="185" y="384"/>
                </a:cubicBezTo>
                <a:cubicBezTo>
                  <a:pt x="185" y="235"/>
                  <a:pt x="279" y="130"/>
                  <a:pt x="413" y="130"/>
                </a:cubicBezTo>
                <a:cubicBezTo>
                  <a:pt x="485" y="130"/>
                  <a:pt x="546" y="157"/>
                  <a:pt x="588" y="204"/>
                </a:cubicBezTo>
                <a:cubicBezTo>
                  <a:pt x="686" y="110"/>
                  <a:pt x="686" y="110"/>
                  <a:pt x="686" y="110"/>
                </a:cubicBezTo>
                <a:cubicBezTo>
                  <a:pt x="619" y="37"/>
                  <a:pt x="524" y="0"/>
                  <a:pt x="411" y="0"/>
                </a:cubicBezTo>
                <a:cubicBezTo>
                  <a:pt x="188" y="0"/>
                  <a:pt x="31" y="159"/>
                  <a:pt x="31" y="384"/>
                </a:cubicBezTo>
                <a:cubicBezTo>
                  <a:pt x="31" y="611"/>
                  <a:pt x="185" y="771"/>
                  <a:pt x="403" y="771"/>
                </a:cubicBezTo>
                <a:close/>
                <a:moveTo>
                  <a:pt x="2482" y="475"/>
                </a:moveTo>
                <a:cubicBezTo>
                  <a:pt x="2482" y="300"/>
                  <a:pt x="2600" y="179"/>
                  <a:pt x="2768" y="179"/>
                </a:cubicBezTo>
                <a:cubicBezTo>
                  <a:pt x="2936" y="179"/>
                  <a:pt x="3052" y="299"/>
                  <a:pt x="3052" y="471"/>
                </a:cubicBezTo>
                <a:cubicBezTo>
                  <a:pt x="3052" y="485"/>
                  <a:pt x="3050" y="507"/>
                  <a:pt x="3048" y="521"/>
                </a:cubicBezTo>
                <a:cubicBezTo>
                  <a:pt x="2625" y="521"/>
                  <a:pt x="2625" y="521"/>
                  <a:pt x="2625" y="521"/>
                </a:cubicBezTo>
                <a:cubicBezTo>
                  <a:pt x="2635" y="598"/>
                  <a:pt x="2700" y="649"/>
                  <a:pt x="2784" y="649"/>
                </a:cubicBezTo>
                <a:cubicBezTo>
                  <a:pt x="2845" y="649"/>
                  <a:pt x="2899" y="627"/>
                  <a:pt x="2935" y="585"/>
                </a:cubicBezTo>
                <a:cubicBezTo>
                  <a:pt x="3020" y="669"/>
                  <a:pt x="3020" y="669"/>
                  <a:pt x="3020" y="669"/>
                </a:cubicBezTo>
                <a:cubicBezTo>
                  <a:pt x="2969" y="735"/>
                  <a:pt x="2880" y="771"/>
                  <a:pt x="2777" y="771"/>
                </a:cubicBezTo>
                <a:cubicBezTo>
                  <a:pt x="2603" y="771"/>
                  <a:pt x="2482" y="648"/>
                  <a:pt x="2482" y="475"/>
                </a:cubicBezTo>
                <a:close/>
                <a:moveTo>
                  <a:pt x="2625" y="418"/>
                </a:moveTo>
                <a:cubicBezTo>
                  <a:pt x="2909" y="418"/>
                  <a:pt x="2909" y="418"/>
                  <a:pt x="2909" y="418"/>
                </a:cubicBezTo>
                <a:cubicBezTo>
                  <a:pt x="2900" y="343"/>
                  <a:pt x="2843" y="293"/>
                  <a:pt x="2767" y="293"/>
                </a:cubicBezTo>
                <a:cubicBezTo>
                  <a:pt x="2690" y="293"/>
                  <a:pt x="2633" y="343"/>
                  <a:pt x="2625" y="418"/>
                </a:cubicBezTo>
                <a:close/>
                <a:moveTo>
                  <a:pt x="4851" y="475"/>
                </a:moveTo>
                <a:cubicBezTo>
                  <a:pt x="4851" y="300"/>
                  <a:pt x="4969" y="179"/>
                  <a:pt x="5137" y="179"/>
                </a:cubicBezTo>
                <a:cubicBezTo>
                  <a:pt x="5305" y="179"/>
                  <a:pt x="5422" y="299"/>
                  <a:pt x="5422" y="471"/>
                </a:cubicBezTo>
                <a:cubicBezTo>
                  <a:pt x="5422" y="485"/>
                  <a:pt x="5419" y="507"/>
                  <a:pt x="5417" y="521"/>
                </a:cubicBezTo>
                <a:cubicBezTo>
                  <a:pt x="4994" y="521"/>
                  <a:pt x="4994" y="521"/>
                  <a:pt x="4994" y="521"/>
                </a:cubicBezTo>
                <a:cubicBezTo>
                  <a:pt x="5004" y="598"/>
                  <a:pt x="5070" y="649"/>
                  <a:pt x="5153" y="649"/>
                </a:cubicBezTo>
                <a:cubicBezTo>
                  <a:pt x="5215" y="649"/>
                  <a:pt x="5268" y="627"/>
                  <a:pt x="5304" y="585"/>
                </a:cubicBezTo>
                <a:cubicBezTo>
                  <a:pt x="5390" y="669"/>
                  <a:pt x="5390" y="669"/>
                  <a:pt x="5390" y="669"/>
                </a:cubicBezTo>
                <a:cubicBezTo>
                  <a:pt x="5338" y="735"/>
                  <a:pt x="5249" y="771"/>
                  <a:pt x="5146" y="771"/>
                </a:cubicBezTo>
                <a:cubicBezTo>
                  <a:pt x="4972" y="771"/>
                  <a:pt x="4851" y="648"/>
                  <a:pt x="4851" y="475"/>
                </a:cubicBezTo>
                <a:close/>
                <a:moveTo>
                  <a:pt x="4994" y="418"/>
                </a:moveTo>
                <a:cubicBezTo>
                  <a:pt x="5279" y="418"/>
                  <a:pt x="5279" y="418"/>
                  <a:pt x="5279" y="418"/>
                </a:cubicBezTo>
                <a:cubicBezTo>
                  <a:pt x="5270" y="343"/>
                  <a:pt x="5212" y="293"/>
                  <a:pt x="5136" y="293"/>
                </a:cubicBezTo>
                <a:cubicBezTo>
                  <a:pt x="5059" y="293"/>
                  <a:pt x="5002" y="343"/>
                  <a:pt x="4994" y="418"/>
                </a:cubicBezTo>
                <a:close/>
              </a:path>
            </a:pathLst>
          </a:custGeom>
          <a:solidFill>
            <a:srgbClr val="FFFFFF"/>
          </a:solidFill>
          <a:ln w="0" cap="flat" cmpd="sng" algn="ctr">
            <a:solidFill>
              <a:srgbClr val="000000">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0"/>
              </a:spcBef>
              <a:buClr>
                <a:schemeClr val="accent1"/>
              </a:buClr>
              <a:buSzPct val="65000"/>
              <a:buFontTx/>
              <a:buNone/>
              <a:defRPr sz="330">
                <a:latin typeface="Arial" panose="020B0604020202020204" pitchFamily="34" charset="0"/>
              </a:defRPr>
            </a:lvl1pPr>
          </a:lstStyle>
          <a:p>
            <a:r>
              <a:rPr lang="nl-NL"/>
              <a:t> </a:t>
            </a:r>
          </a:p>
        </p:txBody>
      </p:sp>
      <p:sp>
        <p:nvSpPr>
          <p:cNvPr id="18" name="03_Placeholder 5 [PHJU]">
            <a:extLst>
              <a:ext uri="{FF2B5EF4-FFF2-40B4-BE49-F238E27FC236}">
                <a16:creationId xmlns:a16="http://schemas.microsoft.com/office/drawing/2014/main" id="{A63934CB-5619-87FA-3086-22F894EDD98C}"/>
              </a:ext>
            </a:extLst>
          </p:cNvPr>
          <p:cNvSpPr>
            <a:spLocks noGrp="1" noSelect="1"/>
          </p:cNvSpPr>
          <p:nvPr>
            <p:ph type="body" idx="1" hasCustomPrompt="1"/>
          </p:nvPr>
        </p:nvSpPr>
        <p:spPr>
          <a:xfrm>
            <a:off x="1136712" y="4010039"/>
            <a:ext cx="9792001" cy="1752480"/>
          </a:xfrm>
        </p:spPr>
        <p:txBody>
          <a:bodyPr/>
          <a:lstStyle>
            <a:lvl1pPr marL="0" indent="0">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65000"/>
              <a:buFont typeface="Wingdings" panose="05000000000000000000" pitchFamily="2" charset="2"/>
              <a:buNone/>
              <a:tabLst/>
              <a:defRPr/>
            </a:pPr>
            <a:r>
              <a:rPr lang="nl-NL" noProof="1"/>
              <a:t>[jaar / subtitel]</a:t>
            </a:r>
          </a:p>
        </p:txBody>
      </p:sp>
      <p:sp>
        <p:nvSpPr>
          <p:cNvPr id="19" name="04_Date Placeholder 6 [PHJU] (JU-Free)">
            <a:extLst>
              <a:ext uri="{FF2B5EF4-FFF2-40B4-BE49-F238E27FC236}">
                <a16:creationId xmlns:a16="http://schemas.microsoft.com/office/drawing/2014/main" id="{3AB1E00E-700E-D2F1-E314-51F2438D6225}"/>
              </a:ext>
            </a:extLst>
          </p:cNvPr>
          <p:cNvSpPr>
            <a:spLocks noGrp="1"/>
          </p:cNvSpPr>
          <p:nvPr>
            <p:ph type="body" sz="quarter" idx="1001" hasCustomPrompt="1"/>
          </p:nvPr>
        </p:nvSpPr>
        <p:spPr>
          <a:xfrm>
            <a:off x="1136880" y="6244920"/>
            <a:ext cx="2844720" cy="365040"/>
          </a:xfrm>
          <a:custGeom>
            <a:avLst/>
            <a:gdLst>
              <a:gd name="connsiteX0" fmla="*/ 0 w 2844720"/>
              <a:gd name="connsiteY0" fmla="*/ 0 h 365040"/>
              <a:gd name="connsiteX1" fmla="*/ 2844720 w 2844720"/>
              <a:gd name="connsiteY1" fmla="*/ 0 h 365040"/>
              <a:gd name="connsiteX2" fmla="*/ 2844720 w 2844720"/>
              <a:gd name="connsiteY2" fmla="*/ 365040 h 365040"/>
              <a:gd name="connsiteX3" fmla="*/ 0 w 2844720"/>
              <a:gd name="connsiteY3" fmla="*/ 365040 h 365040"/>
            </a:gdLst>
            <a:ahLst/>
            <a:cxnLst>
              <a:cxn ang="0">
                <a:pos x="connsiteX0" y="connsiteY0"/>
              </a:cxn>
              <a:cxn ang="0">
                <a:pos x="connsiteX1" y="connsiteY1"/>
              </a:cxn>
              <a:cxn ang="0">
                <a:pos x="connsiteX2" y="connsiteY2"/>
              </a:cxn>
              <a:cxn ang="0">
                <a:pos x="connsiteX3" y="connsiteY3"/>
              </a:cxn>
            </a:cxnLst>
            <a:rect l="l" t="t" r="r" b="b"/>
            <a:pathLst>
              <a:path w="2844720" h="365040">
                <a:moveTo>
                  <a:pt x="0" y="0"/>
                </a:moveTo>
                <a:lnTo>
                  <a:pt x="2844720" y="0"/>
                </a:lnTo>
                <a:lnTo>
                  <a:pt x="2844720" y="365040"/>
                </a:lnTo>
                <a:lnTo>
                  <a:pt x="0" y="365040"/>
                </a:lnTo>
                <a:close/>
              </a:path>
            </a:pathLst>
          </a:custGeom>
          <a:noFill/>
          <a:ln/>
          <a:extLst>
            <a:ext uri="{909E8E84-426E-40DD-AFC4-6F175D3DCCD1}">
              <a14:hiddenFill xmlns:a14="http://schemas.microsoft.com/office/drawing/2010/main">
                <a:solidFill>
                  <a:srgbClr val="FFFFFF"/>
                </a:solidFill>
              </a14:hiddenFill>
            </a:ext>
          </a:extLst>
        </p:spPr>
        <p:txBody>
          <a:bodyPr wrap="square" lIns="0" tIns="0" rIns="0" bIns="0" anchor="t">
            <a:noAutofit/>
          </a:bodyPr>
          <a:lstStyle>
            <a:lvl1pPr marL="0" indent="0" algn="l" defTabSz="914400" rtl="0" eaLnBrk="1" latinLnBrk="0" hangingPunct="1">
              <a:lnSpc>
                <a:spcPct val="100000"/>
              </a:lnSpc>
              <a:spcBef>
                <a:spcPts val="0"/>
              </a:spcBef>
              <a:buFontTx/>
              <a:buNone/>
              <a:defRPr lang="nl-NL" sz="2200" b="1" kern="1200" dirty="0" smtClean="0">
                <a:solidFill>
                  <a:schemeClr val="bg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2pPr>
            <a:lvl3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3pPr>
            <a:lvl4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4pPr>
            <a:lvl5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5pPr>
            <a:lvl6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6pPr>
            <a:lvl7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7pPr>
            <a:lvl8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8pPr>
            <a:lvl9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9pPr>
          </a:lstStyle>
          <a:p>
            <a:pPr lvl="0"/>
            <a:r>
              <a:rPr lang="nl-NL"/>
              <a:t>[Datum]</a:t>
            </a:r>
          </a:p>
          <a:p>
            <a:pPr lvl="0"/>
            <a:r>
              <a:rPr lang="nl-NL"/>
              <a:t>JU-LEVEL1=Standaard</a:t>
            </a:r>
          </a:p>
        </p:txBody>
      </p:sp>
      <p:sp>
        <p:nvSpPr>
          <p:cNvPr id="20" name="Instructie 7 (JU-Free)">
            <a:extLst>
              <a:ext uri="{FF2B5EF4-FFF2-40B4-BE49-F238E27FC236}">
                <a16:creationId xmlns:a16="http://schemas.microsoft.com/office/drawing/2014/main" id="{951F8D6B-BEAD-9BF9-BF38-1224E376D80D}"/>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
        <p:nvSpPr>
          <p:cNvPr id="21" name="Instruction Rectangle 8 {PHJU} (JU-Free)">
            <a:extLst>
              <a:ext uri="{FF2B5EF4-FFF2-40B4-BE49-F238E27FC236}">
                <a16:creationId xmlns:a16="http://schemas.microsoft.com/office/drawing/2014/main" id="{9F8DF046-28C2-8A58-CB1E-A72AD94CA9F8}"/>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29" name="Instruction Rectangle 9 {PHJU} (JU-Free)">
            <a:extLst>
              <a:ext uri="{FF2B5EF4-FFF2-40B4-BE49-F238E27FC236}">
                <a16:creationId xmlns:a16="http://schemas.microsoft.com/office/drawing/2014/main" id="{C4687F9D-C13D-95B9-EC63-56910467972E}"/>
              </a:ext>
              <a:ext uri="{C183D7F6-B498-43B3-948B-1728B52AA6E4}">
                <adec:decorative xmlns:adec="http://schemas.microsoft.com/office/drawing/2017/decorative" val="1"/>
              </a:ext>
            </a:extLst>
          </p:cNvPr>
          <p:cNvSpPr>
            <a:spLocks noGrp="1"/>
          </p:cNvSpPr>
          <p:nvPr>
            <p:ph type="body" sz="quarter" idx="19"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4"/>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Tree>
    <p:extLst>
      <p:ext uri="{BB962C8B-B14F-4D97-AF65-F5344CB8AC3E}">
        <p14:creationId xmlns:p14="http://schemas.microsoft.com/office/powerpoint/2010/main" val="2314483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dia wit, kop2 + tekst]">
    <p:spTree>
      <p:nvGrpSpPr>
        <p:cNvPr id="1" name=""/>
        <p:cNvGrpSpPr/>
        <p:nvPr/>
      </p:nvGrpSpPr>
      <p:grpSpPr>
        <a:xfrm>
          <a:off x="0" y="0"/>
          <a:ext cx="0" cy="0"/>
          <a:chOff x="0" y="0"/>
          <a:chExt cx="0" cy="0"/>
        </a:xfrm>
      </p:grpSpPr>
      <p:sp>
        <p:nvSpPr>
          <p:cNvPr id="12" name="Frame 1">
            <a:extLst>
              <a:ext uri="{FF2B5EF4-FFF2-40B4-BE49-F238E27FC236}">
                <a16:creationId xmlns:a16="http://schemas.microsoft.com/office/drawing/2014/main" id="{4DB23C15-DFC4-6C10-AE37-EFE71B4132E7}"/>
              </a:ext>
            </a:extLst>
          </p:cNvPr>
          <p:cNvSpPr>
            <a:spLocks noSelect="1"/>
          </p:cNvSpPr>
          <p:nvPr userDrawn="1"/>
        </p:nvSpPr>
        <p:spPr bwMode="black">
          <a:xfrm>
            <a:off x="203200" y="182563"/>
            <a:ext cx="476250" cy="1617662"/>
          </a:xfrm>
          <a:custGeom>
            <a:avLst/>
            <a:gdLst>
              <a:gd name="T0" fmla="*/ 300 w 300"/>
              <a:gd name="T1" fmla="*/ 779 h 1019"/>
              <a:gd name="T2" fmla="*/ 210 w 300"/>
              <a:gd name="T3" fmla="*/ 869 h 1019"/>
              <a:gd name="T4" fmla="*/ 300 w 300"/>
              <a:gd name="T5" fmla="*/ 959 h 1019"/>
              <a:gd name="T6" fmla="*/ 240 w 300"/>
              <a:gd name="T7" fmla="*/ 1019 h 1019"/>
              <a:gd name="T8" fmla="*/ 150 w 300"/>
              <a:gd name="T9" fmla="*/ 929 h 1019"/>
              <a:gd name="T10" fmla="*/ 60 w 300"/>
              <a:gd name="T11" fmla="*/ 1019 h 1019"/>
              <a:gd name="T12" fmla="*/ 0 w 300"/>
              <a:gd name="T13" fmla="*/ 959 h 1019"/>
              <a:gd name="T14" fmla="*/ 90 w 300"/>
              <a:gd name="T15" fmla="*/ 869 h 1019"/>
              <a:gd name="T16" fmla="*/ 0 w 300"/>
              <a:gd name="T17" fmla="*/ 779 h 1019"/>
              <a:gd name="T18" fmla="*/ 60 w 300"/>
              <a:gd name="T19" fmla="*/ 719 h 1019"/>
              <a:gd name="T20" fmla="*/ 150 w 300"/>
              <a:gd name="T21" fmla="*/ 809 h 1019"/>
              <a:gd name="T22" fmla="*/ 240 w 300"/>
              <a:gd name="T23" fmla="*/ 719 h 1019"/>
              <a:gd name="T24" fmla="*/ 300 w 300"/>
              <a:gd name="T25" fmla="*/ 779 h 1019"/>
              <a:gd name="T26" fmla="*/ 300 w 300"/>
              <a:gd name="T27" fmla="*/ 60 h 1019"/>
              <a:gd name="T28" fmla="*/ 240 w 300"/>
              <a:gd name="T29" fmla="*/ 0 h 1019"/>
              <a:gd name="T30" fmla="*/ 150 w 300"/>
              <a:gd name="T31" fmla="*/ 90 h 1019"/>
              <a:gd name="T32" fmla="*/ 60 w 300"/>
              <a:gd name="T33" fmla="*/ 0 h 1019"/>
              <a:gd name="T34" fmla="*/ 0 w 300"/>
              <a:gd name="T35" fmla="*/ 60 h 1019"/>
              <a:gd name="T36" fmla="*/ 90 w 300"/>
              <a:gd name="T37" fmla="*/ 150 h 1019"/>
              <a:gd name="T38" fmla="*/ 0 w 300"/>
              <a:gd name="T39" fmla="*/ 239 h 1019"/>
              <a:gd name="T40" fmla="*/ 60 w 300"/>
              <a:gd name="T41" fmla="*/ 299 h 1019"/>
              <a:gd name="T42" fmla="*/ 150 w 300"/>
              <a:gd name="T43" fmla="*/ 209 h 1019"/>
              <a:gd name="T44" fmla="*/ 240 w 300"/>
              <a:gd name="T45" fmla="*/ 299 h 1019"/>
              <a:gd name="T46" fmla="*/ 300 w 300"/>
              <a:gd name="T47" fmla="*/ 239 h 1019"/>
              <a:gd name="T48" fmla="*/ 210 w 300"/>
              <a:gd name="T49" fmla="*/ 150 h 1019"/>
              <a:gd name="T50" fmla="*/ 300 w 300"/>
              <a:gd name="T51" fmla="*/ 60 h 1019"/>
              <a:gd name="T52" fmla="*/ 240 w 300"/>
              <a:gd name="T53" fmla="*/ 360 h 1019"/>
              <a:gd name="T54" fmla="*/ 150 w 300"/>
              <a:gd name="T55" fmla="*/ 450 h 1019"/>
              <a:gd name="T56" fmla="*/ 60 w 300"/>
              <a:gd name="T57" fmla="*/ 360 h 1019"/>
              <a:gd name="T58" fmla="*/ 0 w 300"/>
              <a:gd name="T59" fmla="*/ 420 h 1019"/>
              <a:gd name="T60" fmla="*/ 90 w 300"/>
              <a:gd name="T61" fmla="*/ 510 h 1019"/>
              <a:gd name="T62" fmla="*/ 0 w 300"/>
              <a:gd name="T63" fmla="*/ 599 h 1019"/>
              <a:gd name="T64" fmla="*/ 60 w 300"/>
              <a:gd name="T65" fmla="*/ 659 h 1019"/>
              <a:gd name="T66" fmla="*/ 150 w 300"/>
              <a:gd name="T67" fmla="*/ 569 h 1019"/>
              <a:gd name="T68" fmla="*/ 240 w 300"/>
              <a:gd name="T69" fmla="*/ 659 h 1019"/>
              <a:gd name="T70" fmla="*/ 300 w 300"/>
              <a:gd name="T71" fmla="*/ 599 h 1019"/>
              <a:gd name="T72" fmla="*/ 210 w 300"/>
              <a:gd name="T73" fmla="*/ 510 h 1019"/>
              <a:gd name="T74" fmla="*/ 300 w 300"/>
              <a:gd name="T75" fmla="*/ 420 h 1019"/>
              <a:gd name="T76" fmla="*/ 240 w 300"/>
              <a:gd name="T77" fmla="*/ 36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1019">
                <a:moveTo>
                  <a:pt x="300" y="779"/>
                </a:moveTo>
                <a:lnTo>
                  <a:pt x="210" y="869"/>
                </a:lnTo>
                <a:lnTo>
                  <a:pt x="300" y="959"/>
                </a:lnTo>
                <a:lnTo>
                  <a:pt x="240" y="1019"/>
                </a:lnTo>
                <a:lnTo>
                  <a:pt x="150" y="929"/>
                </a:lnTo>
                <a:lnTo>
                  <a:pt x="60" y="1019"/>
                </a:lnTo>
                <a:lnTo>
                  <a:pt x="0" y="959"/>
                </a:lnTo>
                <a:lnTo>
                  <a:pt x="90" y="869"/>
                </a:lnTo>
                <a:lnTo>
                  <a:pt x="0" y="779"/>
                </a:lnTo>
                <a:lnTo>
                  <a:pt x="60" y="719"/>
                </a:lnTo>
                <a:lnTo>
                  <a:pt x="150" y="809"/>
                </a:lnTo>
                <a:lnTo>
                  <a:pt x="240" y="719"/>
                </a:lnTo>
                <a:lnTo>
                  <a:pt x="300" y="779"/>
                </a:lnTo>
                <a:close/>
                <a:moveTo>
                  <a:pt x="300" y="60"/>
                </a:moveTo>
                <a:lnTo>
                  <a:pt x="240" y="0"/>
                </a:lnTo>
                <a:lnTo>
                  <a:pt x="150" y="90"/>
                </a:lnTo>
                <a:lnTo>
                  <a:pt x="60" y="0"/>
                </a:lnTo>
                <a:lnTo>
                  <a:pt x="0" y="60"/>
                </a:lnTo>
                <a:lnTo>
                  <a:pt x="90" y="150"/>
                </a:lnTo>
                <a:lnTo>
                  <a:pt x="0" y="239"/>
                </a:lnTo>
                <a:lnTo>
                  <a:pt x="60" y="299"/>
                </a:lnTo>
                <a:lnTo>
                  <a:pt x="150" y="209"/>
                </a:lnTo>
                <a:lnTo>
                  <a:pt x="240" y="299"/>
                </a:lnTo>
                <a:lnTo>
                  <a:pt x="300" y="239"/>
                </a:lnTo>
                <a:lnTo>
                  <a:pt x="210" y="150"/>
                </a:lnTo>
                <a:lnTo>
                  <a:pt x="300" y="60"/>
                </a:lnTo>
                <a:close/>
                <a:moveTo>
                  <a:pt x="240" y="360"/>
                </a:moveTo>
                <a:lnTo>
                  <a:pt x="150" y="450"/>
                </a:lnTo>
                <a:lnTo>
                  <a:pt x="60" y="360"/>
                </a:lnTo>
                <a:lnTo>
                  <a:pt x="0" y="420"/>
                </a:lnTo>
                <a:lnTo>
                  <a:pt x="90" y="510"/>
                </a:lnTo>
                <a:lnTo>
                  <a:pt x="0" y="599"/>
                </a:lnTo>
                <a:lnTo>
                  <a:pt x="60" y="659"/>
                </a:lnTo>
                <a:lnTo>
                  <a:pt x="150" y="569"/>
                </a:lnTo>
                <a:lnTo>
                  <a:pt x="240" y="659"/>
                </a:lnTo>
                <a:lnTo>
                  <a:pt x="300" y="599"/>
                </a:lnTo>
                <a:lnTo>
                  <a:pt x="210" y="510"/>
                </a:lnTo>
                <a:lnTo>
                  <a:pt x="300" y="420"/>
                </a:lnTo>
                <a:lnTo>
                  <a:pt x="240" y="360"/>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 name="01_Title 2">
            <a:extLst>
              <a:ext uri="{FF2B5EF4-FFF2-40B4-BE49-F238E27FC236}">
                <a16:creationId xmlns:a16="http://schemas.microsoft.com/office/drawing/2014/main" id="{2FCDB449-C39F-F599-28CA-6957498C5DA3}"/>
              </a:ext>
            </a:extLst>
          </p:cNvPr>
          <p:cNvSpPr>
            <a:spLocks noGrp="1" noSelect="1"/>
          </p:cNvSpPr>
          <p:nvPr>
            <p:ph type="title" hasCustomPrompt="1"/>
          </p:nvPr>
        </p:nvSpPr>
        <p:spPr>
          <a:xfrm>
            <a:off x="918720" y="1916280"/>
            <a:ext cx="10800000" cy="1296000"/>
          </a:xfrm>
        </p:spPr>
        <p:txBody>
          <a:bodyPr vert="horz" lIns="0" tIns="0" rIns="0" bIns="0" rtlCol="0" anchor="t" anchorCtr="0">
            <a:noAutofit/>
          </a:bodyPr>
          <a:lstStyle>
            <a:lvl1pPr>
              <a:defRPr lang="nl-NL"/>
            </a:lvl1pPr>
          </a:lstStyle>
          <a:p>
            <a:pPr marL="0" lvl="0"/>
            <a:r>
              <a:rPr lang="nl-NL"/>
              <a:t>[Titel]</a:t>
            </a:r>
          </a:p>
        </p:txBody>
      </p:sp>
      <p:sp>
        <p:nvSpPr>
          <p:cNvPr id="4" name="02_Placeholder 3 [PHJU]">
            <a:extLst>
              <a:ext uri="{FF2B5EF4-FFF2-40B4-BE49-F238E27FC236}">
                <a16:creationId xmlns:a16="http://schemas.microsoft.com/office/drawing/2014/main" id="{B149E9BF-16EE-0CFD-86B0-B6858D854254}"/>
              </a:ext>
            </a:extLst>
          </p:cNvPr>
          <p:cNvSpPr>
            <a:spLocks noGrp="1" noSelect="1"/>
          </p:cNvSpPr>
          <p:nvPr>
            <p:ph type="body" sz="quarter" idx="19" hasCustomPrompt="1"/>
          </p:nvPr>
        </p:nvSpPr>
        <p:spPr>
          <a:xfrm>
            <a:off x="918720" y="3529440"/>
            <a:ext cx="10800000" cy="2787120"/>
          </a:xfrm>
        </p:spPr>
        <p:txBody>
          <a:bodyPr/>
          <a:lstStyle>
            <a:lvl1pPr>
              <a:defRPr/>
            </a:lvl1pPr>
          </a:lstStyle>
          <a:p>
            <a:pPr lvl="0"/>
            <a:r>
              <a:rPr lang="nl-NL"/>
              <a:t>[Tekst]</a:t>
            </a:r>
          </a:p>
        </p:txBody>
      </p:sp>
      <p:sp>
        <p:nvSpPr>
          <p:cNvPr id="5" name="Date Placeholder 4">
            <a:extLst>
              <a:ext uri="{FF2B5EF4-FFF2-40B4-BE49-F238E27FC236}">
                <a16:creationId xmlns:a16="http://schemas.microsoft.com/office/drawing/2014/main" id="{3A95BCB1-86C4-1A1C-033A-8640EEDE70D2}"/>
              </a:ext>
            </a:extLst>
          </p:cNvPr>
          <p:cNvSpPr>
            <a:spLocks noGrp="1" noSelect="1"/>
          </p:cNvSpPr>
          <p:nvPr>
            <p:ph type="dt" sz="half" idx="10"/>
          </p:nvPr>
        </p:nvSpPr>
        <p:spPr>
          <a:xfrm>
            <a:off x="10258560" y="6525000"/>
            <a:ext cx="1008000" cy="240120"/>
          </a:xfrm>
        </p:spPr>
        <p:txBody>
          <a:bodyPr/>
          <a:lstStyle/>
          <a:p>
            <a:fld id="{61B62A69-898C-4E33-9DA9-4DEAE2D8FA83}" type="datetime1">
              <a:rPr lang="nl-NL" smtClean="0"/>
              <a:t>21-11-2024</a:t>
            </a:fld>
            <a:endParaRPr lang="nl-NL"/>
          </a:p>
        </p:txBody>
      </p:sp>
      <p:sp>
        <p:nvSpPr>
          <p:cNvPr id="6" name="Footer Placeholder 5">
            <a:extLst>
              <a:ext uri="{FF2B5EF4-FFF2-40B4-BE49-F238E27FC236}">
                <a16:creationId xmlns:a16="http://schemas.microsoft.com/office/drawing/2014/main" id="{91CE3A7B-B837-F2B2-F800-67EF42225B8E}"/>
              </a:ext>
            </a:extLst>
          </p:cNvPr>
          <p:cNvSpPr>
            <a:spLocks noGrp="1" noSelect="1"/>
          </p:cNvSpPr>
          <p:nvPr>
            <p:ph type="ftr" sz="quarter" idx="11"/>
          </p:nvPr>
        </p:nvSpPr>
        <p:spPr>
          <a:xfrm>
            <a:off x="918720" y="6525000"/>
            <a:ext cx="8255880" cy="240120"/>
          </a:xfrm>
        </p:spPr>
        <p:txBody>
          <a:bodyPr/>
          <a:lstStyle/>
          <a:p>
            <a:endParaRPr lang="nl-NL"/>
          </a:p>
        </p:txBody>
      </p:sp>
      <p:sp>
        <p:nvSpPr>
          <p:cNvPr id="7" name="Slide Number Placeholder 6">
            <a:extLst>
              <a:ext uri="{FF2B5EF4-FFF2-40B4-BE49-F238E27FC236}">
                <a16:creationId xmlns:a16="http://schemas.microsoft.com/office/drawing/2014/main" id="{487F1B80-32E5-E19D-EDE9-83AAADE67A7D}"/>
              </a:ext>
            </a:extLst>
          </p:cNvPr>
          <p:cNvSpPr>
            <a:spLocks noGrp="1" noSelect="1"/>
          </p:cNvSpPr>
          <p:nvPr>
            <p:ph type="sldNum" sz="quarter" idx="12"/>
          </p:nvPr>
        </p:nvSpPr>
        <p:spPr>
          <a:xfrm>
            <a:off x="11334600" y="6525000"/>
            <a:ext cx="384120" cy="240120"/>
          </a:xfrm>
        </p:spPr>
        <p:txBody>
          <a:bodyPr/>
          <a:lstStyle/>
          <a:p>
            <a:r>
              <a:rPr lang="nl-NL"/>
              <a:t>| </a:t>
            </a:r>
            <a:fld id="{8F18802B-E4C7-4B2D-B37A-6B7CC3C134EA}" type="slidenum">
              <a:rPr lang="nl-NL" smtClean="0"/>
              <a:pPr/>
              <a:t>‹nr.›</a:t>
            </a:fld>
            <a:endParaRPr lang="nl-NL"/>
          </a:p>
        </p:txBody>
      </p:sp>
      <p:sp>
        <p:nvSpPr>
          <p:cNvPr id="8" name="Instruction Rectangle 7 {PHJU} (JU-Free)">
            <a:extLst>
              <a:ext uri="{FF2B5EF4-FFF2-40B4-BE49-F238E27FC236}">
                <a16:creationId xmlns:a16="http://schemas.microsoft.com/office/drawing/2014/main" id="{9593ABA4-D60A-C81B-020C-216DD77549E1}"/>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on Rectangle 8 {PHJU} (JU-Free)">
            <a:extLst>
              <a:ext uri="{FF2B5EF4-FFF2-40B4-BE49-F238E27FC236}">
                <a16:creationId xmlns:a16="http://schemas.microsoft.com/office/drawing/2014/main" id="{ADA88A73-4F95-CD49-034E-A78EE6E923EC}"/>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e 9 (JU-Free)">
            <a:extLst>
              <a:ext uri="{FF2B5EF4-FFF2-40B4-BE49-F238E27FC236}">
                <a16:creationId xmlns:a16="http://schemas.microsoft.com/office/drawing/2014/main" id="{E39BF98B-0854-418D-0A28-A2A596F9D234}"/>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1097624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eldia afbeelding, kop1 lang + tekst]">
    <p:spTree>
      <p:nvGrpSpPr>
        <p:cNvPr id="1" name=""/>
        <p:cNvGrpSpPr/>
        <p:nvPr/>
      </p:nvGrpSpPr>
      <p:grpSpPr>
        <a:xfrm>
          <a:off x="0" y="0"/>
          <a:ext cx="0" cy="0"/>
          <a:chOff x="0" y="0"/>
          <a:chExt cx="0" cy="0"/>
        </a:xfrm>
      </p:grpSpPr>
      <p:sp>
        <p:nvSpPr>
          <p:cNvPr id="42" name="Rectangle 1"/>
          <p:cNvSpPr>
            <a:spLocks noSelect="1"/>
          </p:cNvSpPr>
          <p:nvPr userDrawn="1"/>
        </p:nvSpPr>
        <p:spPr bwMode="white">
          <a:xfrm>
            <a:off x="0" y="0"/>
            <a:ext cx="878400" cy="68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Frame 2">
            <a:extLst>
              <a:ext uri="{FF2B5EF4-FFF2-40B4-BE49-F238E27FC236}">
                <a16:creationId xmlns:a16="http://schemas.microsoft.com/office/drawing/2014/main" id="{ACFDB2E9-FDF7-233F-5BA0-D39652128442}"/>
              </a:ext>
            </a:extLst>
          </p:cNvPr>
          <p:cNvSpPr>
            <a:spLocks noSelect="1"/>
          </p:cNvSpPr>
          <p:nvPr userDrawn="1"/>
        </p:nvSpPr>
        <p:spPr>
          <a:xfrm>
            <a:off x="203200" y="182563"/>
            <a:ext cx="476250" cy="1617662"/>
          </a:xfrm>
          <a:custGeom>
            <a:avLst/>
            <a:gdLst>
              <a:gd name="connsiteX0" fmla="*/ 95250 w 476250"/>
              <a:gd name="connsiteY0" fmla="*/ 1141412 h 1617662"/>
              <a:gd name="connsiteX1" fmla="*/ 238125 w 476250"/>
              <a:gd name="connsiteY1" fmla="*/ 1284287 h 1617662"/>
              <a:gd name="connsiteX2" fmla="*/ 381000 w 476250"/>
              <a:gd name="connsiteY2" fmla="*/ 1141412 h 1617662"/>
              <a:gd name="connsiteX3" fmla="*/ 476250 w 476250"/>
              <a:gd name="connsiteY3" fmla="*/ 1236662 h 1617662"/>
              <a:gd name="connsiteX4" fmla="*/ 333375 w 476250"/>
              <a:gd name="connsiteY4" fmla="*/ 1379537 h 1617662"/>
              <a:gd name="connsiteX5" fmla="*/ 476250 w 476250"/>
              <a:gd name="connsiteY5" fmla="*/ 1522412 h 1617662"/>
              <a:gd name="connsiteX6" fmla="*/ 381000 w 476250"/>
              <a:gd name="connsiteY6" fmla="*/ 1617662 h 1617662"/>
              <a:gd name="connsiteX7" fmla="*/ 238125 w 476250"/>
              <a:gd name="connsiteY7" fmla="*/ 1474787 h 1617662"/>
              <a:gd name="connsiteX8" fmla="*/ 95250 w 476250"/>
              <a:gd name="connsiteY8" fmla="*/ 1617662 h 1617662"/>
              <a:gd name="connsiteX9" fmla="*/ 0 w 476250"/>
              <a:gd name="connsiteY9" fmla="*/ 1522412 h 1617662"/>
              <a:gd name="connsiteX10" fmla="*/ 142875 w 476250"/>
              <a:gd name="connsiteY10" fmla="*/ 1379537 h 1617662"/>
              <a:gd name="connsiteX11" fmla="*/ 0 w 476250"/>
              <a:gd name="connsiteY11" fmla="*/ 1236662 h 1617662"/>
              <a:gd name="connsiteX12" fmla="*/ 95250 w 476250"/>
              <a:gd name="connsiteY12" fmla="*/ 571500 h 1617662"/>
              <a:gd name="connsiteX13" fmla="*/ 238125 w 476250"/>
              <a:gd name="connsiteY13" fmla="*/ 714375 h 1617662"/>
              <a:gd name="connsiteX14" fmla="*/ 381000 w 476250"/>
              <a:gd name="connsiteY14" fmla="*/ 571500 h 1617662"/>
              <a:gd name="connsiteX15" fmla="*/ 476250 w 476250"/>
              <a:gd name="connsiteY15" fmla="*/ 666750 h 1617662"/>
              <a:gd name="connsiteX16" fmla="*/ 333375 w 476250"/>
              <a:gd name="connsiteY16" fmla="*/ 809625 h 1617662"/>
              <a:gd name="connsiteX17" fmla="*/ 476250 w 476250"/>
              <a:gd name="connsiteY17" fmla="*/ 950912 h 1617662"/>
              <a:gd name="connsiteX18" fmla="*/ 381000 w 476250"/>
              <a:gd name="connsiteY18" fmla="*/ 1046162 h 1617662"/>
              <a:gd name="connsiteX19" fmla="*/ 238125 w 476250"/>
              <a:gd name="connsiteY19" fmla="*/ 903287 h 1617662"/>
              <a:gd name="connsiteX20" fmla="*/ 95250 w 476250"/>
              <a:gd name="connsiteY20" fmla="*/ 1046162 h 1617662"/>
              <a:gd name="connsiteX21" fmla="*/ 0 w 476250"/>
              <a:gd name="connsiteY21" fmla="*/ 950912 h 1617662"/>
              <a:gd name="connsiteX22" fmla="*/ 142875 w 476250"/>
              <a:gd name="connsiteY22" fmla="*/ 809625 h 1617662"/>
              <a:gd name="connsiteX23" fmla="*/ 0 w 476250"/>
              <a:gd name="connsiteY23" fmla="*/ 666750 h 1617662"/>
              <a:gd name="connsiteX24" fmla="*/ 95250 w 476250"/>
              <a:gd name="connsiteY24" fmla="*/ 0 h 1617662"/>
              <a:gd name="connsiteX25" fmla="*/ 238125 w 476250"/>
              <a:gd name="connsiteY25" fmla="*/ 142875 h 1617662"/>
              <a:gd name="connsiteX26" fmla="*/ 381000 w 476250"/>
              <a:gd name="connsiteY26" fmla="*/ 0 h 1617662"/>
              <a:gd name="connsiteX27" fmla="*/ 476250 w 476250"/>
              <a:gd name="connsiteY27" fmla="*/ 95250 h 1617662"/>
              <a:gd name="connsiteX28" fmla="*/ 333375 w 476250"/>
              <a:gd name="connsiteY28" fmla="*/ 238125 h 1617662"/>
              <a:gd name="connsiteX29" fmla="*/ 476250 w 476250"/>
              <a:gd name="connsiteY29" fmla="*/ 379412 h 1617662"/>
              <a:gd name="connsiteX30" fmla="*/ 381000 w 476250"/>
              <a:gd name="connsiteY30" fmla="*/ 474662 h 1617662"/>
              <a:gd name="connsiteX31" fmla="*/ 238125 w 476250"/>
              <a:gd name="connsiteY31" fmla="*/ 331787 h 1617662"/>
              <a:gd name="connsiteX32" fmla="*/ 95250 w 476250"/>
              <a:gd name="connsiteY32" fmla="*/ 474662 h 1617662"/>
              <a:gd name="connsiteX33" fmla="*/ 0 w 476250"/>
              <a:gd name="connsiteY33" fmla="*/ 379412 h 1617662"/>
              <a:gd name="connsiteX34" fmla="*/ 142875 w 476250"/>
              <a:gd name="connsiteY34" fmla="*/ 238125 h 1617662"/>
              <a:gd name="connsiteX35" fmla="*/ 0 w 476250"/>
              <a:gd name="connsiteY35" fmla="*/ 95250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6250" h="1617662">
                <a:moveTo>
                  <a:pt x="95250" y="1141412"/>
                </a:moveTo>
                <a:lnTo>
                  <a:pt x="238125" y="1284287"/>
                </a:lnTo>
                <a:lnTo>
                  <a:pt x="381000" y="1141412"/>
                </a:lnTo>
                <a:lnTo>
                  <a:pt x="476250" y="1236662"/>
                </a:lnTo>
                <a:lnTo>
                  <a:pt x="333375" y="1379537"/>
                </a:lnTo>
                <a:lnTo>
                  <a:pt x="476250" y="1522412"/>
                </a:lnTo>
                <a:lnTo>
                  <a:pt x="381000" y="1617662"/>
                </a:lnTo>
                <a:lnTo>
                  <a:pt x="238125" y="1474787"/>
                </a:lnTo>
                <a:lnTo>
                  <a:pt x="95250" y="1617662"/>
                </a:lnTo>
                <a:lnTo>
                  <a:pt x="0" y="1522412"/>
                </a:lnTo>
                <a:lnTo>
                  <a:pt x="142875" y="1379537"/>
                </a:lnTo>
                <a:lnTo>
                  <a:pt x="0" y="1236662"/>
                </a:lnTo>
                <a:close/>
                <a:moveTo>
                  <a:pt x="95250" y="571500"/>
                </a:moveTo>
                <a:lnTo>
                  <a:pt x="238125" y="714375"/>
                </a:lnTo>
                <a:lnTo>
                  <a:pt x="381000" y="571500"/>
                </a:lnTo>
                <a:lnTo>
                  <a:pt x="476250" y="666750"/>
                </a:lnTo>
                <a:lnTo>
                  <a:pt x="333375" y="809625"/>
                </a:lnTo>
                <a:lnTo>
                  <a:pt x="476250" y="950912"/>
                </a:lnTo>
                <a:lnTo>
                  <a:pt x="381000" y="1046162"/>
                </a:lnTo>
                <a:lnTo>
                  <a:pt x="238125" y="903287"/>
                </a:lnTo>
                <a:lnTo>
                  <a:pt x="95250" y="1046162"/>
                </a:lnTo>
                <a:lnTo>
                  <a:pt x="0" y="950912"/>
                </a:lnTo>
                <a:lnTo>
                  <a:pt x="142875" y="809625"/>
                </a:lnTo>
                <a:lnTo>
                  <a:pt x="0" y="666750"/>
                </a:lnTo>
                <a:close/>
                <a:moveTo>
                  <a:pt x="95250" y="0"/>
                </a:moveTo>
                <a:lnTo>
                  <a:pt x="238125" y="142875"/>
                </a:lnTo>
                <a:lnTo>
                  <a:pt x="381000" y="0"/>
                </a:lnTo>
                <a:lnTo>
                  <a:pt x="476250" y="95250"/>
                </a:lnTo>
                <a:lnTo>
                  <a:pt x="333375" y="238125"/>
                </a:lnTo>
                <a:lnTo>
                  <a:pt x="476250" y="379412"/>
                </a:lnTo>
                <a:lnTo>
                  <a:pt x="381000" y="474662"/>
                </a:lnTo>
                <a:lnTo>
                  <a:pt x="238125" y="331787"/>
                </a:lnTo>
                <a:lnTo>
                  <a:pt x="95250" y="474662"/>
                </a:lnTo>
                <a:lnTo>
                  <a:pt x="0" y="379412"/>
                </a:lnTo>
                <a:lnTo>
                  <a:pt x="142875" y="238125"/>
                </a:lnTo>
                <a:lnTo>
                  <a:pt x="0" y="95250"/>
                </a:lnTo>
                <a:close/>
              </a:path>
            </a:pathLst>
          </a:custGeom>
          <a:solidFill>
            <a:srgbClr val="EC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01_Picture placeholder JU 3 [PHJU]">
            <a:extLst>
              <a:ext uri="{FF2B5EF4-FFF2-40B4-BE49-F238E27FC236}">
                <a16:creationId xmlns:a16="http://schemas.microsoft.com/office/drawing/2014/main" id="{A244C69B-CF14-E500-97C8-CF28DEFBB7BA}"/>
              </a:ext>
            </a:extLst>
          </p:cNvPr>
          <p:cNvSpPr>
            <a:spLocks noGrp="1" noSelect="1"/>
          </p:cNvSpPr>
          <p:nvPr>
            <p:ph type="pic" sz="quarter" idx="19" hasCustomPrompt="1"/>
          </p:nvPr>
        </p:nvSpPr>
        <p:spPr bwMode="black">
          <a:xfrm>
            <a:off x="900113" y="0"/>
            <a:ext cx="11291887" cy="6858000"/>
          </a:xfrm>
          <a:custGeom>
            <a:avLst/>
            <a:gdLst>
              <a:gd name="connsiteX0" fmla="*/ 0 w 11291887"/>
              <a:gd name="connsiteY0" fmla="*/ 0 h 6858000"/>
              <a:gd name="connsiteX1" fmla="*/ 11291887 w 11291887"/>
              <a:gd name="connsiteY1" fmla="*/ 0 h 6858000"/>
              <a:gd name="connsiteX2" fmla="*/ 11291887 w 11291887"/>
              <a:gd name="connsiteY2" fmla="*/ 6858000 h 6858000"/>
              <a:gd name="connsiteX3" fmla="*/ 0 w 112918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91887" h="6858000">
                <a:moveTo>
                  <a:pt x="0" y="0"/>
                </a:moveTo>
                <a:lnTo>
                  <a:pt x="11291887" y="0"/>
                </a:lnTo>
                <a:lnTo>
                  <a:pt x="11291887" y="6858000"/>
                </a:lnTo>
                <a:lnTo>
                  <a:pt x="0" y="6858000"/>
                </a:lnTo>
                <a:close/>
              </a:path>
            </a:pathLst>
          </a:custGeom>
          <a:solidFill>
            <a:schemeClr val="bg2"/>
          </a:solidFill>
        </p:spPr>
        <p:txBody>
          <a:bodyPr wrap="square">
            <a:noAutofit/>
          </a:bodyPr>
          <a:lstStyle>
            <a:lvl1pPr marL="0" indent="0" algn="r">
              <a:buNone/>
              <a:defRPr sz="2400"/>
            </a:lvl1pPr>
          </a:lstStyle>
          <a:p>
            <a:r>
              <a:rPr lang="nl-NL"/>
              <a:t>[Klik in dit vak en kies via Invoegen | Afbeeldingen de gewenste afbeelding]</a:t>
            </a:r>
            <a:endParaRPr lang="nl-BE"/>
          </a:p>
        </p:txBody>
      </p:sp>
      <p:sp>
        <p:nvSpPr>
          <p:cNvPr id="17" name="02_Title 4">
            <a:extLst>
              <a:ext uri="{FF2B5EF4-FFF2-40B4-BE49-F238E27FC236}">
                <a16:creationId xmlns:a16="http://schemas.microsoft.com/office/drawing/2014/main" id="{AD876C0C-37D0-5EFF-0A80-6E859951C99A}"/>
              </a:ext>
            </a:extLst>
          </p:cNvPr>
          <p:cNvSpPr>
            <a:spLocks noGrp="1" noSelect="1"/>
          </p:cNvSpPr>
          <p:nvPr>
            <p:ph type="title" hasCustomPrompt="1"/>
          </p:nvPr>
        </p:nvSpPr>
        <p:spPr>
          <a:xfrm>
            <a:off x="1136880" y="1972800"/>
            <a:ext cx="9792000" cy="1836000"/>
          </a:xfrm>
        </p:spPr>
        <p:txBody>
          <a:bodyPr vert="horz" lIns="0" tIns="0" rIns="0" bIns="0" rtlCol="0" anchor="t" anchorCtr="0">
            <a:noAutofit/>
          </a:bodyPr>
          <a:lstStyle>
            <a:lvl1pPr>
              <a:defRPr lang="nl-NL" sz="6000">
                <a:solidFill>
                  <a:schemeClr val="bg1"/>
                </a:solidFill>
              </a:defRPr>
            </a:lvl1pPr>
          </a:lstStyle>
          <a:p>
            <a:pPr marL="0" lvl="0"/>
            <a:r>
              <a:rPr lang="nl-NL"/>
              <a:t>[Titel]</a:t>
            </a:r>
          </a:p>
        </p:txBody>
      </p:sp>
      <p:sp>
        <p:nvSpPr>
          <p:cNvPr id="18" name="03_Logo {PHJU} 5 (JU-Free)" descr="Logo Gemeente Amsterdam">
            <a:extLst>
              <a:ext uri="{FF2B5EF4-FFF2-40B4-BE49-F238E27FC236}">
                <a16:creationId xmlns:a16="http://schemas.microsoft.com/office/drawing/2014/main" id="{3651F160-2335-CD9D-32E9-D605B9EDAFA2}"/>
              </a:ext>
            </a:extLst>
          </p:cNvPr>
          <p:cNvSpPr>
            <a:spLocks noGrp="1"/>
          </p:cNvSpPr>
          <p:nvPr>
            <p:ph type="body" idx="1000" hasCustomPrompt="1"/>
            <p:custDataLst>
              <p:custData r:id="rId1"/>
            </p:custDataLst>
          </p:nvPr>
        </p:nvSpPr>
        <p:spPr bwMode="gray">
          <a:xfrm>
            <a:off x="1139400" y="225360"/>
            <a:ext cx="1901643" cy="626933"/>
          </a:xfrm>
          <a:custGeom>
            <a:avLst/>
            <a:gdLst>
              <a:gd name="T0" fmla="*/ 1775 w 5933"/>
              <a:gd name="T1" fmla="*/ 1867 h 1956"/>
              <a:gd name="T2" fmla="*/ 1793 w 5933"/>
              <a:gd name="T3" fmla="*/ 1539 h 1956"/>
              <a:gd name="T4" fmla="*/ 1933 w 5933"/>
              <a:gd name="T5" fmla="*/ 1535 h 1956"/>
              <a:gd name="T6" fmla="*/ 991 w 5933"/>
              <a:gd name="T7" fmla="*/ 1455 h 1956"/>
              <a:gd name="T8" fmla="*/ 1001 w 5933"/>
              <a:gd name="T9" fmla="*/ 1630 h 1956"/>
              <a:gd name="T10" fmla="*/ 1342 w 5933"/>
              <a:gd name="T11" fmla="*/ 1630 h 1956"/>
              <a:gd name="T12" fmla="*/ 1684 w 5933"/>
              <a:gd name="T13" fmla="*/ 1601 h 1956"/>
              <a:gd name="T14" fmla="*/ 545 w 5933"/>
              <a:gd name="T15" fmla="*/ 1779 h 1956"/>
              <a:gd name="T16" fmla="*/ 468 w 5933"/>
              <a:gd name="T17" fmla="*/ 1200 h 1956"/>
              <a:gd name="T18" fmla="*/ 499 w 5933"/>
              <a:gd name="T19" fmla="*/ 1656 h 1956"/>
              <a:gd name="T20" fmla="*/ 2254 w 5933"/>
              <a:gd name="T21" fmla="*/ 1378 h 1956"/>
              <a:gd name="T22" fmla="*/ 2619 w 5933"/>
              <a:gd name="T23" fmla="*/ 1939 h 1956"/>
              <a:gd name="T24" fmla="*/ 2628 w 5933"/>
              <a:gd name="T25" fmla="*/ 1496 h 1956"/>
              <a:gd name="T26" fmla="*/ 3267 w 5933"/>
              <a:gd name="T27" fmla="*/ 1707 h 1956"/>
              <a:gd name="T28" fmla="*/ 2996 w 5933"/>
              <a:gd name="T29" fmla="*/ 1956 h 1956"/>
              <a:gd name="T30" fmla="*/ 2986 w 5933"/>
              <a:gd name="T31" fmla="*/ 1479 h 1956"/>
              <a:gd name="T32" fmla="*/ 3523 w 5933"/>
              <a:gd name="T33" fmla="*/ 1378 h 1956"/>
              <a:gd name="T34" fmla="*/ 3650 w 5933"/>
              <a:gd name="T35" fmla="*/ 1506 h 1956"/>
              <a:gd name="T36" fmla="*/ 4987 w 5933"/>
              <a:gd name="T37" fmla="*/ 1832 h 1956"/>
              <a:gd name="T38" fmla="*/ 4827 w 5933"/>
              <a:gd name="T39" fmla="*/ 1876 h 1956"/>
              <a:gd name="T40" fmla="*/ 4814 w 5933"/>
              <a:gd name="T41" fmla="*/ 1587 h 1956"/>
              <a:gd name="T42" fmla="*/ 4955 w 5933"/>
              <a:gd name="T43" fmla="*/ 1578 h 1956"/>
              <a:gd name="T44" fmla="*/ 4606 w 5933"/>
              <a:gd name="T45" fmla="*/ 1778 h 1956"/>
              <a:gd name="T46" fmla="*/ 5549 w 5933"/>
              <a:gd name="T47" fmla="*/ 1460 h 1956"/>
              <a:gd name="T48" fmla="*/ 5108 w 5933"/>
              <a:gd name="T49" fmla="*/ 1378 h 1956"/>
              <a:gd name="T50" fmla="*/ 5450 w 5933"/>
              <a:gd name="T51" fmla="*/ 1625 h 1956"/>
              <a:gd name="T52" fmla="*/ 5792 w 5933"/>
              <a:gd name="T53" fmla="*/ 1625 h 1956"/>
              <a:gd name="T54" fmla="*/ 4213 w 5933"/>
              <a:gd name="T55" fmla="*/ 1114 h 1956"/>
              <a:gd name="T56" fmla="*/ 4219 w 5933"/>
              <a:gd name="T57" fmla="*/ 1855 h 1956"/>
              <a:gd name="T58" fmla="*/ 4213 w 5933"/>
              <a:gd name="T59" fmla="*/ 1458 h 1956"/>
              <a:gd name="T60" fmla="*/ 4058 w 5933"/>
              <a:gd name="T61" fmla="*/ 1830 h 1956"/>
              <a:gd name="T62" fmla="*/ 3700 w 5933"/>
              <a:gd name="T63" fmla="*/ 521 h 1956"/>
              <a:gd name="T64" fmla="*/ 3429 w 5933"/>
              <a:gd name="T65" fmla="*/ 771 h 1956"/>
              <a:gd name="T66" fmla="*/ 3277 w 5933"/>
              <a:gd name="T67" fmla="*/ 418 h 1956"/>
              <a:gd name="T68" fmla="*/ 4323 w 5933"/>
              <a:gd name="T69" fmla="*/ 757 h 1956"/>
              <a:gd name="T70" fmla="*/ 3956 w 5933"/>
              <a:gd name="T71" fmla="*/ 192 h 1956"/>
              <a:gd name="T72" fmla="*/ 2370 w 5933"/>
              <a:gd name="T73" fmla="*/ 757 h 1956"/>
              <a:gd name="T74" fmla="*/ 1680 w 5933"/>
              <a:gd name="T75" fmla="*/ 269 h 1956"/>
              <a:gd name="T76" fmla="*/ 1687 w 5933"/>
              <a:gd name="T77" fmla="*/ 757 h 1956"/>
              <a:gd name="T78" fmla="*/ 2029 w 5933"/>
              <a:gd name="T79" fmla="*/ 757 h 1956"/>
              <a:gd name="T80" fmla="*/ 2370 w 5933"/>
              <a:gd name="T81" fmla="*/ 757 h 1956"/>
              <a:gd name="T82" fmla="*/ 1001 w 5933"/>
              <a:gd name="T83" fmla="*/ 521 h 1956"/>
              <a:gd name="T84" fmla="*/ 858 w 5933"/>
              <a:gd name="T85" fmla="*/ 475 h 1956"/>
              <a:gd name="T86" fmla="*/ 4504 w 5933"/>
              <a:gd name="T87" fmla="*/ 555 h 1956"/>
              <a:gd name="T88" fmla="*/ 4645 w 5933"/>
              <a:gd name="T89" fmla="*/ 555 h 1956"/>
              <a:gd name="T90" fmla="*/ 4645 w 5933"/>
              <a:gd name="T91" fmla="*/ 39 h 1956"/>
              <a:gd name="T92" fmla="*/ 4407 w 5933"/>
              <a:gd name="T93" fmla="*/ 310 h 1956"/>
              <a:gd name="T94" fmla="*/ 762 w 5933"/>
              <a:gd name="T95" fmla="*/ 332 h 1956"/>
              <a:gd name="T96" fmla="*/ 408 w 5933"/>
              <a:gd name="T97" fmla="*/ 644 h 1956"/>
              <a:gd name="T98" fmla="*/ 411 w 5933"/>
              <a:gd name="T99" fmla="*/ 0 h 1956"/>
              <a:gd name="T100" fmla="*/ 3052 w 5933"/>
              <a:gd name="T101" fmla="*/ 471 h 1956"/>
              <a:gd name="T102" fmla="*/ 3020 w 5933"/>
              <a:gd name="T103" fmla="*/ 669 h 1956"/>
              <a:gd name="T104" fmla="*/ 2767 w 5933"/>
              <a:gd name="T105" fmla="*/ 293 h 1956"/>
              <a:gd name="T106" fmla="*/ 5417 w 5933"/>
              <a:gd name="T107" fmla="*/ 521 h 1956"/>
              <a:gd name="T108" fmla="*/ 5146 w 5933"/>
              <a:gd name="T109" fmla="*/ 771 h 1956"/>
              <a:gd name="T110" fmla="*/ 4994 w 5933"/>
              <a:gd name="T111" fmla="*/ 418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33" h="1956">
                <a:moveTo>
                  <a:pt x="1933" y="1535"/>
                </a:moveTo>
                <a:cubicBezTo>
                  <a:pt x="1933" y="1580"/>
                  <a:pt x="1981" y="1588"/>
                  <a:pt x="2050" y="1610"/>
                </a:cubicBezTo>
                <a:cubicBezTo>
                  <a:pt x="2127" y="1633"/>
                  <a:pt x="2201" y="1674"/>
                  <a:pt x="2201" y="1777"/>
                </a:cubicBezTo>
                <a:cubicBezTo>
                  <a:pt x="2201" y="1883"/>
                  <a:pt x="2110" y="1956"/>
                  <a:pt x="1975" y="1956"/>
                </a:cubicBezTo>
                <a:cubicBezTo>
                  <a:pt x="1887" y="1956"/>
                  <a:pt x="1816" y="1925"/>
                  <a:pt x="1775" y="1867"/>
                </a:cubicBezTo>
                <a:cubicBezTo>
                  <a:pt x="1856" y="1786"/>
                  <a:pt x="1856" y="1786"/>
                  <a:pt x="1856" y="1786"/>
                </a:cubicBezTo>
                <a:cubicBezTo>
                  <a:pt x="1887" y="1823"/>
                  <a:pt x="1928" y="1842"/>
                  <a:pt x="1974" y="1842"/>
                </a:cubicBezTo>
                <a:cubicBezTo>
                  <a:pt x="2029" y="1842"/>
                  <a:pt x="2062" y="1819"/>
                  <a:pt x="2062" y="1782"/>
                </a:cubicBezTo>
                <a:cubicBezTo>
                  <a:pt x="2062" y="1736"/>
                  <a:pt x="2014" y="1728"/>
                  <a:pt x="1944" y="1706"/>
                </a:cubicBezTo>
                <a:cubicBezTo>
                  <a:pt x="1868" y="1683"/>
                  <a:pt x="1793" y="1642"/>
                  <a:pt x="1793" y="1539"/>
                </a:cubicBezTo>
                <a:cubicBezTo>
                  <a:pt x="1793" y="1435"/>
                  <a:pt x="1880" y="1364"/>
                  <a:pt x="2009" y="1364"/>
                </a:cubicBezTo>
                <a:cubicBezTo>
                  <a:pt x="2096" y="1364"/>
                  <a:pt x="2164" y="1395"/>
                  <a:pt x="2201" y="1452"/>
                </a:cubicBezTo>
                <a:cubicBezTo>
                  <a:pt x="2120" y="1534"/>
                  <a:pt x="2120" y="1534"/>
                  <a:pt x="2120" y="1534"/>
                </a:cubicBezTo>
                <a:cubicBezTo>
                  <a:pt x="2092" y="1498"/>
                  <a:pt x="2053" y="1479"/>
                  <a:pt x="2010" y="1479"/>
                </a:cubicBezTo>
                <a:cubicBezTo>
                  <a:pt x="1962" y="1479"/>
                  <a:pt x="1933" y="1500"/>
                  <a:pt x="1933" y="1535"/>
                </a:cubicBezTo>
                <a:close/>
                <a:moveTo>
                  <a:pt x="1477" y="1364"/>
                </a:moveTo>
                <a:cubicBezTo>
                  <a:pt x="1397" y="1364"/>
                  <a:pt x="1334" y="1399"/>
                  <a:pt x="1300" y="1460"/>
                </a:cubicBezTo>
                <a:cubicBezTo>
                  <a:pt x="1266" y="1396"/>
                  <a:pt x="1211" y="1364"/>
                  <a:pt x="1138" y="1364"/>
                </a:cubicBezTo>
                <a:cubicBezTo>
                  <a:pt x="1073" y="1364"/>
                  <a:pt x="1022" y="1396"/>
                  <a:pt x="994" y="1455"/>
                </a:cubicBezTo>
                <a:cubicBezTo>
                  <a:pt x="991" y="1455"/>
                  <a:pt x="991" y="1455"/>
                  <a:pt x="991" y="1455"/>
                </a:cubicBezTo>
                <a:cubicBezTo>
                  <a:pt x="991" y="1378"/>
                  <a:pt x="991" y="1378"/>
                  <a:pt x="991" y="1378"/>
                </a:cubicBezTo>
                <a:cubicBezTo>
                  <a:pt x="859" y="1378"/>
                  <a:pt x="859" y="1378"/>
                  <a:pt x="859" y="1378"/>
                </a:cubicBezTo>
                <a:cubicBezTo>
                  <a:pt x="859" y="1943"/>
                  <a:pt x="859" y="1943"/>
                  <a:pt x="859" y="1943"/>
                </a:cubicBezTo>
                <a:cubicBezTo>
                  <a:pt x="1001" y="1943"/>
                  <a:pt x="1001" y="1943"/>
                  <a:pt x="1001" y="1943"/>
                </a:cubicBezTo>
                <a:cubicBezTo>
                  <a:pt x="1001" y="1630"/>
                  <a:pt x="1001" y="1630"/>
                  <a:pt x="1001" y="1630"/>
                </a:cubicBezTo>
                <a:cubicBezTo>
                  <a:pt x="1001" y="1538"/>
                  <a:pt x="1037" y="1488"/>
                  <a:pt x="1102" y="1488"/>
                </a:cubicBezTo>
                <a:cubicBezTo>
                  <a:pt x="1170" y="1488"/>
                  <a:pt x="1201" y="1531"/>
                  <a:pt x="1201" y="1625"/>
                </a:cubicBezTo>
                <a:cubicBezTo>
                  <a:pt x="1201" y="1943"/>
                  <a:pt x="1201" y="1943"/>
                  <a:pt x="1201" y="1943"/>
                </a:cubicBezTo>
                <a:cubicBezTo>
                  <a:pt x="1342" y="1943"/>
                  <a:pt x="1342" y="1943"/>
                  <a:pt x="1342" y="1943"/>
                </a:cubicBezTo>
                <a:cubicBezTo>
                  <a:pt x="1342" y="1630"/>
                  <a:pt x="1342" y="1630"/>
                  <a:pt x="1342" y="1630"/>
                </a:cubicBezTo>
                <a:cubicBezTo>
                  <a:pt x="1342" y="1537"/>
                  <a:pt x="1378" y="1488"/>
                  <a:pt x="1444" y="1488"/>
                </a:cubicBezTo>
                <a:cubicBezTo>
                  <a:pt x="1510" y="1488"/>
                  <a:pt x="1542" y="1532"/>
                  <a:pt x="1542" y="1625"/>
                </a:cubicBezTo>
                <a:cubicBezTo>
                  <a:pt x="1542" y="1943"/>
                  <a:pt x="1542" y="1943"/>
                  <a:pt x="1542" y="1943"/>
                </a:cubicBezTo>
                <a:cubicBezTo>
                  <a:pt x="1684" y="1943"/>
                  <a:pt x="1684" y="1943"/>
                  <a:pt x="1684" y="1943"/>
                </a:cubicBezTo>
                <a:cubicBezTo>
                  <a:pt x="1684" y="1601"/>
                  <a:pt x="1684" y="1601"/>
                  <a:pt x="1684" y="1601"/>
                </a:cubicBezTo>
                <a:cubicBezTo>
                  <a:pt x="1684" y="1442"/>
                  <a:pt x="1616" y="1364"/>
                  <a:pt x="1477" y="1364"/>
                </a:cubicBezTo>
                <a:close/>
                <a:moveTo>
                  <a:pt x="468" y="1200"/>
                </a:moveTo>
                <a:cubicBezTo>
                  <a:pt x="765" y="1943"/>
                  <a:pt x="765" y="1943"/>
                  <a:pt x="765" y="1943"/>
                </a:cubicBezTo>
                <a:cubicBezTo>
                  <a:pt x="607" y="1943"/>
                  <a:pt x="607" y="1943"/>
                  <a:pt x="607" y="1943"/>
                </a:cubicBezTo>
                <a:cubicBezTo>
                  <a:pt x="545" y="1779"/>
                  <a:pt x="545" y="1779"/>
                  <a:pt x="545" y="1779"/>
                </a:cubicBezTo>
                <a:cubicBezTo>
                  <a:pt x="215" y="1779"/>
                  <a:pt x="215" y="1779"/>
                  <a:pt x="215" y="1779"/>
                </a:cubicBezTo>
                <a:cubicBezTo>
                  <a:pt x="153" y="1943"/>
                  <a:pt x="153" y="1943"/>
                  <a:pt x="153" y="1943"/>
                </a:cubicBezTo>
                <a:cubicBezTo>
                  <a:pt x="0" y="1943"/>
                  <a:pt x="0" y="1943"/>
                  <a:pt x="0" y="1943"/>
                </a:cubicBezTo>
                <a:cubicBezTo>
                  <a:pt x="297" y="1200"/>
                  <a:pt x="297" y="1200"/>
                  <a:pt x="297" y="1200"/>
                </a:cubicBezTo>
                <a:lnTo>
                  <a:pt x="468" y="1200"/>
                </a:lnTo>
                <a:close/>
                <a:moveTo>
                  <a:pt x="499" y="1656"/>
                </a:moveTo>
                <a:cubicBezTo>
                  <a:pt x="380" y="1343"/>
                  <a:pt x="380" y="1343"/>
                  <a:pt x="380" y="1343"/>
                </a:cubicBezTo>
                <a:cubicBezTo>
                  <a:pt x="378" y="1343"/>
                  <a:pt x="378" y="1343"/>
                  <a:pt x="378" y="1343"/>
                </a:cubicBezTo>
                <a:cubicBezTo>
                  <a:pt x="259" y="1656"/>
                  <a:pt x="259" y="1656"/>
                  <a:pt x="259" y="1656"/>
                </a:cubicBezTo>
                <a:lnTo>
                  <a:pt x="499" y="1656"/>
                </a:lnTo>
                <a:close/>
                <a:moveTo>
                  <a:pt x="2491" y="1225"/>
                </a:moveTo>
                <a:cubicBezTo>
                  <a:pt x="2370" y="1225"/>
                  <a:pt x="2370" y="1225"/>
                  <a:pt x="2370" y="1225"/>
                </a:cubicBezTo>
                <a:cubicBezTo>
                  <a:pt x="2370" y="1313"/>
                  <a:pt x="2370" y="1313"/>
                  <a:pt x="2370" y="1313"/>
                </a:cubicBezTo>
                <a:cubicBezTo>
                  <a:pt x="2370" y="1360"/>
                  <a:pt x="2352" y="1378"/>
                  <a:pt x="2305" y="1378"/>
                </a:cubicBezTo>
                <a:cubicBezTo>
                  <a:pt x="2254" y="1378"/>
                  <a:pt x="2254" y="1378"/>
                  <a:pt x="2254" y="1378"/>
                </a:cubicBezTo>
                <a:cubicBezTo>
                  <a:pt x="2254" y="1496"/>
                  <a:pt x="2254" y="1496"/>
                  <a:pt x="2254" y="1496"/>
                </a:cubicBezTo>
                <a:cubicBezTo>
                  <a:pt x="2351" y="1496"/>
                  <a:pt x="2351" y="1496"/>
                  <a:pt x="2351" y="1496"/>
                </a:cubicBezTo>
                <a:cubicBezTo>
                  <a:pt x="2351" y="1740"/>
                  <a:pt x="2351" y="1740"/>
                  <a:pt x="2351" y="1740"/>
                </a:cubicBezTo>
                <a:cubicBezTo>
                  <a:pt x="2351" y="1876"/>
                  <a:pt x="2417" y="1947"/>
                  <a:pt x="2545" y="1947"/>
                </a:cubicBezTo>
                <a:cubicBezTo>
                  <a:pt x="2570" y="1947"/>
                  <a:pt x="2602" y="1944"/>
                  <a:pt x="2619" y="1939"/>
                </a:cubicBezTo>
                <a:cubicBezTo>
                  <a:pt x="2619" y="1820"/>
                  <a:pt x="2619" y="1820"/>
                  <a:pt x="2619" y="1820"/>
                </a:cubicBezTo>
                <a:cubicBezTo>
                  <a:pt x="2608" y="1824"/>
                  <a:pt x="2588" y="1826"/>
                  <a:pt x="2572" y="1826"/>
                </a:cubicBezTo>
                <a:cubicBezTo>
                  <a:pt x="2520" y="1826"/>
                  <a:pt x="2491" y="1795"/>
                  <a:pt x="2491" y="1740"/>
                </a:cubicBezTo>
                <a:cubicBezTo>
                  <a:pt x="2491" y="1496"/>
                  <a:pt x="2491" y="1496"/>
                  <a:pt x="2491" y="1496"/>
                </a:cubicBezTo>
                <a:cubicBezTo>
                  <a:pt x="2628" y="1496"/>
                  <a:pt x="2628" y="1496"/>
                  <a:pt x="2628" y="1496"/>
                </a:cubicBezTo>
                <a:cubicBezTo>
                  <a:pt x="2628" y="1378"/>
                  <a:pt x="2628" y="1378"/>
                  <a:pt x="2628" y="1378"/>
                </a:cubicBezTo>
                <a:cubicBezTo>
                  <a:pt x="2491" y="1378"/>
                  <a:pt x="2491" y="1378"/>
                  <a:pt x="2491" y="1378"/>
                </a:cubicBezTo>
                <a:lnTo>
                  <a:pt x="2491" y="1225"/>
                </a:lnTo>
                <a:close/>
                <a:moveTo>
                  <a:pt x="3272" y="1657"/>
                </a:moveTo>
                <a:cubicBezTo>
                  <a:pt x="3272" y="1671"/>
                  <a:pt x="3269" y="1692"/>
                  <a:pt x="3267" y="1707"/>
                </a:cubicBezTo>
                <a:cubicBezTo>
                  <a:pt x="2844" y="1707"/>
                  <a:pt x="2844" y="1707"/>
                  <a:pt x="2844" y="1707"/>
                </a:cubicBezTo>
                <a:cubicBezTo>
                  <a:pt x="2855" y="1784"/>
                  <a:pt x="2920" y="1835"/>
                  <a:pt x="3003" y="1835"/>
                </a:cubicBezTo>
                <a:cubicBezTo>
                  <a:pt x="3065" y="1835"/>
                  <a:pt x="3119" y="1812"/>
                  <a:pt x="3154" y="1771"/>
                </a:cubicBezTo>
                <a:cubicBezTo>
                  <a:pt x="3240" y="1855"/>
                  <a:pt x="3240" y="1855"/>
                  <a:pt x="3240" y="1855"/>
                </a:cubicBezTo>
                <a:cubicBezTo>
                  <a:pt x="3188" y="1921"/>
                  <a:pt x="3099" y="1956"/>
                  <a:pt x="2996" y="1956"/>
                </a:cubicBezTo>
                <a:cubicBezTo>
                  <a:pt x="2823" y="1956"/>
                  <a:pt x="2701" y="1834"/>
                  <a:pt x="2701" y="1660"/>
                </a:cubicBezTo>
                <a:cubicBezTo>
                  <a:pt x="2701" y="1486"/>
                  <a:pt x="2819" y="1364"/>
                  <a:pt x="2987" y="1364"/>
                </a:cubicBezTo>
                <a:cubicBezTo>
                  <a:pt x="3155" y="1364"/>
                  <a:pt x="3272" y="1484"/>
                  <a:pt x="3272" y="1657"/>
                </a:cubicBezTo>
                <a:close/>
                <a:moveTo>
                  <a:pt x="3129" y="1603"/>
                </a:moveTo>
                <a:cubicBezTo>
                  <a:pt x="3120" y="1529"/>
                  <a:pt x="3063" y="1479"/>
                  <a:pt x="2986" y="1479"/>
                </a:cubicBezTo>
                <a:cubicBezTo>
                  <a:pt x="2909" y="1479"/>
                  <a:pt x="2852" y="1529"/>
                  <a:pt x="2844" y="1603"/>
                </a:cubicBezTo>
                <a:lnTo>
                  <a:pt x="3129" y="1603"/>
                </a:lnTo>
                <a:close/>
                <a:moveTo>
                  <a:pt x="3525" y="1472"/>
                </a:moveTo>
                <a:cubicBezTo>
                  <a:pt x="3523" y="1472"/>
                  <a:pt x="3523" y="1472"/>
                  <a:pt x="3523" y="1472"/>
                </a:cubicBezTo>
                <a:cubicBezTo>
                  <a:pt x="3523" y="1378"/>
                  <a:pt x="3523" y="1378"/>
                  <a:pt x="3523" y="1378"/>
                </a:cubicBezTo>
                <a:cubicBezTo>
                  <a:pt x="3389" y="1378"/>
                  <a:pt x="3389" y="1378"/>
                  <a:pt x="3389" y="1378"/>
                </a:cubicBezTo>
                <a:cubicBezTo>
                  <a:pt x="3389" y="1943"/>
                  <a:pt x="3389" y="1943"/>
                  <a:pt x="3389" y="1943"/>
                </a:cubicBezTo>
                <a:cubicBezTo>
                  <a:pt x="3531" y="1943"/>
                  <a:pt x="3531" y="1943"/>
                  <a:pt x="3531" y="1943"/>
                </a:cubicBezTo>
                <a:cubicBezTo>
                  <a:pt x="3531" y="1646"/>
                  <a:pt x="3531" y="1646"/>
                  <a:pt x="3531" y="1646"/>
                </a:cubicBezTo>
                <a:cubicBezTo>
                  <a:pt x="3531" y="1561"/>
                  <a:pt x="3578" y="1506"/>
                  <a:pt x="3650" y="1506"/>
                </a:cubicBezTo>
                <a:cubicBezTo>
                  <a:pt x="3673" y="1506"/>
                  <a:pt x="3703" y="1510"/>
                  <a:pt x="3719" y="1514"/>
                </a:cubicBezTo>
                <a:cubicBezTo>
                  <a:pt x="3719" y="1379"/>
                  <a:pt x="3719" y="1379"/>
                  <a:pt x="3719" y="1379"/>
                </a:cubicBezTo>
                <a:cubicBezTo>
                  <a:pt x="3710" y="1376"/>
                  <a:pt x="3686" y="1374"/>
                  <a:pt x="3669" y="1374"/>
                </a:cubicBezTo>
                <a:cubicBezTo>
                  <a:pt x="3603" y="1374"/>
                  <a:pt x="3553" y="1408"/>
                  <a:pt x="3525" y="1472"/>
                </a:cubicBezTo>
                <a:close/>
                <a:moveTo>
                  <a:pt x="4987" y="1832"/>
                </a:moveTo>
                <a:cubicBezTo>
                  <a:pt x="4998" y="1832"/>
                  <a:pt x="4998" y="1832"/>
                  <a:pt x="4998" y="1832"/>
                </a:cubicBezTo>
                <a:cubicBezTo>
                  <a:pt x="4998" y="1943"/>
                  <a:pt x="4998" y="1943"/>
                  <a:pt x="4998" y="1943"/>
                </a:cubicBezTo>
                <a:cubicBezTo>
                  <a:pt x="4931" y="1943"/>
                  <a:pt x="4931" y="1943"/>
                  <a:pt x="4931" y="1943"/>
                </a:cubicBezTo>
                <a:cubicBezTo>
                  <a:pt x="4878" y="1943"/>
                  <a:pt x="4841" y="1917"/>
                  <a:pt x="4830" y="1876"/>
                </a:cubicBezTo>
                <a:cubicBezTo>
                  <a:pt x="4827" y="1876"/>
                  <a:pt x="4827" y="1876"/>
                  <a:pt x="4827" y="1876"/>
                </a:cubicBezTo>
                <a:cubicBezTo>
                  <a:pt x="4792" y="1928"/>
                  <a:pt x="4734" y="1956"/>
                  <a:pt x="4663" y="1956"/>
                </a:cubicBezTo>
                <a:cubicBezTo>
                  <a:pt x="4544" y="1956"/>
                  <a:pt x="4463" y="1885"/>
                  <a:pt x="4463" y="1782"/>
                </a:cubicBezTo>
                <a:cubicBezTo>
                  <a:pt x="4463" y="1673"/>
                  <a:pt x="4553" y="1608"/>
                  <a:pt x="4704" y="1607"/>
                </a:cubicBezTo>
                <a:cubicBezTo>
                  <a:pt x="4814" y="1606"/>
                  <a:pt x="4814" y="1606"/>
                  <a:pt x="4814" y="1606"/>
                </a:cubicBezTo>
                <a:cubicBezTo>
                  <a:pt x="4814" y="1587"/>
                  <a:pt x="4814" y="1587"/>
                  <a:pt x="4814" y="1587"/>
                </a:cubicBezTo>
                <a:cubicBezTo>
                  <a:pt x="4814" y="1521"/>
                  <a:pt x="4771" y="1487"/>
                  <a:pt x="4695" y="1487"/>
                </a:cubicBezTo>
                <a:cubicBezTo>
                  <a:pt x="4645" y="1487"/>
                  <a:pt x="4600" y="1506"/>
                  <a:pt x="4569" y="1542"/>
                </a:cubicBezTo>
                <a:cubicBezTo>
                  <a:pt x="4484" y="1458"/>
                  <a:pt x="4484" y="1458"/>
                  <a:pt x="4484" y="1458"/>
                </a:cubicBezTo>
                <a:cubicBezTo>
                  <a:pt x="4533" y="1398"/>
                  <a:pt x="4612" y="1364"/>
                  <a:pt x="4709" y="1364"/>
                </a:cubicBezTo>
                <a:cubicBezTo>
                  <a:pt x="4859" y="1364"/>
                  <a:pt x="4955" y="1447"/>
                  <a:pt x="4955" y="1578"/>
                </a:cubicBezTo>
                <a:cubicBezTo>
                  <a:pt x="4955" y="1802"/>
                  <a:pt x="4955" y="1802"/>
                  <a:pt x="4955" y="1802"/>
                </a:cubicBezTo>
                <a:cubicBezTo>
                  <a:pt x="4955" y="1823"/>
                  <a:pt x="4965" y="1832"/>
                  <a:pt x="4987" y="1832"/>
                </a:cubicBezTo>
                <a:close/>
                <a:moveTo>
                  <a:pt x="4814" y="1700"/>
                </a:moveTo>
                <a:cubicBezTo>
                  <a:pt x="4720" y="1702"/>
                  <a:pt x="4720" y="1702"/>
                  <a:pt x="4720" y="1702"/>
                </a:cubicBezTo>
                <a:cubicBezTo>
                  <a:pt x="4646" y="1703"/>
                  <a:pt x="4606" y="1729"/>
                  <a:pt x="4606" y="1778"/>
                </a:cubicBezTo>
                <a:cubicBezTo>
                  <a:pt x="4606" y="1822"/>
                  <a:pt x="4640" y="1852"/>
                  <a:pt x="4688" y="1852"/>
                </a:cubicBezTo>
                <a:cubicBezTo>
                  <a:pt x="4762" y="1852"/>
                  <a:pt x="4814" y="1803"/>
                  <a:pt x="4814" y="1732"/>
                </a:cubicBezTo>
                <a:lnTo>
                  <a:pt x="4814" y="1700"/>
                </a:lnTo>
                <a:close/>
                <a:moveTo>
                  <a:pt x="5727" y="1364"/>
                </a:moveTo>
                <a:cubicBezTo>
                  <a:pt x="5647" y="1364"/>
                  <a:pt x="5584" y="1399"/>
                  <a:pt x="5549" y="1460"/>
                </a:cubicBezTo>
                <a:cubicBezTo>
                  <a:pt x="5515" y="1396"/>
                  <a:pt x="5460" y="1364"/>
                  <a:pt x="5387" y="1364"/>
                </a:cubicBezTo>
                <a:cubicBezTo>
                  <a:pt x="5322" y="1364"/>
                  <a:pt x="5272" y="1396"/>
                  <a:pt x="5243" y="1455"/>
                </a:cubicBezTo>
                <a:cubicBezTo>
                  <a:pt x="5241" y="1455"/>
                  <a:pt x="5241" y="1455"/>
                  <a:pt x="5241" y="1455"/>
                </a:cubicBezTo>
                <a:cubicBezTo>
                  <a:pt x="5241" y="1378"/>
                  <a:pt x="5241" y="1378"/>
                  <a:pt x="5241" y="1378"/>
                </a:cubicBezTo>
                <a:cubicBezTo>
                  <a:pt x="5108" y="1378"/>
                  <a:pt x="5108" y="1378"/>
                  <a:pt x="5108" y="1378"/>
                </a:cubicBezTo>
                <a:cubicBezTo>
                  <a:pt x="5108" y="1943"/>
                  <a:pt x="5108" y="1943"/>
                  <a:pt x="5108" y="1943"/>
                </a:cubicBezTo>
                <a:cubicBezTo>
                  <a:pt x="5250" y="1943"/>
                  <a:pt x="5250" y="1943"/>
                  <a:pt x="5250" y="1943"/>
                </a:cubicBezTo>
                <a:cubicBezTo>
                  <a:pt x="5250" y="1630"/>
                  <a:pt x="5250" y="1630"/>
                  <a:pt x="5250" y="1630"/>
                </a:cubicBezTo>
                <a:cubicBezTo>
                  <a:pt x="5250" y="1538"/>
                  <a:pt x="5287" y="1488"/>
                  <a:pt x="5352" y="1488"/>
                </a:cubicBezTo>
                <a:cubicBezTo>
                  <a:pt x="5419" y="1488"/>
                  <a:pt x="5450" y="1531"/>
                  <a:pt x="5450" y="1625"/>
                </a:cubicBezTo>
                <a:cubicBezTo>
                  <a:pt x="5450" y="1943"/>
                  <a:pt x="5450" y="1943"/>
                  <a:pt x="5450" y="1943"/>
                </a:cubicBezTo>
                <a:cubicBezTo>
                  <a:pt x="5592" y="1943"/>
                  <a:pt x="5592" y="1943"/>
                  <a:pt x="5592" y="1943"/>
                </a:cubicBezTo>
                <a:cubicBezTo>
                  <a:pt x="5592" y="1630"/>
                  <a:pt x="5592" y="1630"/>
                  <a:pt x="5592" y="1630"/>
                </a:cubicBezTo>
                <a:cubicBezTo>
                  <a:pt x="5592" y="1537"/>
                  <a:pt x="5627" y="1488"/>
                  <a:pt x="5693" y="1488"/>
                </a:cubicBezTo>
                <a:cubicBezTo>
                  <a:pt x="5760" y="1488"/>
                  <a:pt x="5792" y="1532"/>
                  <a:pt x="5792" y="1625"/>
                </a:cubicBezTo>
                <a:cubicBezTo>
                  <a:pt x="5792" y="1943"/>
                  <a:pt x="5792" y="1943"/>
                  <a:pt x="5792" y="1943"/>
                </a:cubicBezTo>
                <a:cubicBezTo>
                  <a:pt x="5933" y="1943"/>
                  <a:pt x="5933" y="1943"/>
                  <a:pt x="5933" y="1943"/>
                </a:cubicBezTo>
                <a:cubicBezTo>
                  <a:pt x="5933" y="1601"/>
                  <a:pt x="5933" y="1601"/>
                  <a:pt x="5933" y="1601"/>
                </a:cubicBezTo>
                <a:cubicBezTo>
                  <a:pt x="5933" y="1442"/>
                  <a:pt x="5866" y="1364"/>
                  <a:pt x="5727" y="1364"/>
                </a:cubicBezTo>
                <a:close/>
                <a:moveTo>
                  <a:pt x="4213" y="1114"/>
                </a:moveTo>
                <a:cubicBezTo>
                  <a:pt x="4355" y="1114"/>
                  <a:pt x="4355" y="1114"/>
                  <a:pt x="4355" y="1114"/>
                </a:cubicBezTo>
                <a:cubicBezTo>
                  <a:pt x="4355" y="1943"/>
                  <a:pt x="4355" y="1943"/>
                  <a:pt x="4355" y="1943"/>
                </a:cubicBezTo>
                <a:cubicBezTo>
                  <a:pt x="4221" y="1943"/>
                  <a:pt x="4221" y="1943"/>
                  <a:pt x="4221" y="1943"/>
                </a:cubicBezTo>
                <a:cubicBezTo>
                  <a:pt x="4221" y="1855"/>
                  <a:pt x="4221" y="1855"/>
                  <a:pt x="4221" y="1855"/>
                </a:cubicBezTo>
                <a:cubicBezTo>
                  <a:pt x="4219" y="1855"/>
                  <a:pt x="4219" y="1855"/>
                  <a:pt x="4219" y="1855"/>
                </a:cubicBezTo>
                <a:cubicBezTo>
                  <a:pt x="4182" y="1919"/>
                  <a:pt x="4113" y="1956"/>
                  <a:pt x="4035" y="1956"/>
                </a:cubicBezTo>
                <a:cubicBezTo>
                  <a:pt x="3871" y="1956"/>
                  <a:pt x="3756" y="1834"/>
                  <a:pt x="3756" y="1663"/>
                </a:cubicBezTo>
                <a:cubicBezTo>
                  <a:pt x="3756" y="1488"/>
                  <a:pt x="3871" y="1364"/>
                  <a:pt x="4035" y="1364"/>
                </a:cubicBezTo>
                <a:cubicBezTo>
                  <a:pt x="4110" y="1364"/>
                  <a:pt x="4172" y="1398"/>
                  <a:pt x="4211" y="1458"/>
                </a:cubicBezTo>
                <a:cubicBezTo>
                  <a:pt x="4213" y="1458"/>
                  <a:pt x="4213" y="1458"/>
                  <a:pt x="4213" y="1458"/>
                </a:cubicBezTo>
                <a:lnTo>
                  <a:pt x="4213" y="1114"/>
                </a:lnTo>
                <a:close/>
                <a:moveTo>
                  <a:pt x="4213" y="1660"/>
                </a:moveTo>
                <a:cubicBezTo>
                  <a:pt x="4213" y="1559"/>
                  <a:pt x="4150" y="1491"/>
                  <a:pt x="4058" y="1491"/>
                </a:cubicBezTo>
                <a:cubicBezTo>
                  <a:pt x="3964" y="1491"/>
                  <a:pt x="3901" y="1560"/>
                  <a:pt x="3901" y="1660"/>
                </a:cubicBezTo>
                <a:cubicBezTo>
                  <a:pt x="3901" y="1761"/>
                  <a:pt x="3964" y="1830"/>
                  <a:pt x="4058" y="1830"/>
                </a:cubicBezTo>
                <a:cubicBezTo>
                  <a:pt x="4150" y="1830"/>
                  <a:pt x="4213" y="1762"/>
                  <a:pt x="4213" y="1660"/>
                </a:cubicBezTo>
                <a:close/>
                <a:moveTo>
                  <a:pt x="3134" y="475"/>
                </a:moveTo>
                <a:cubicBezTo>
                  <a:pt x="3134" y="300"/>
                  <a:pt x="3252" y="179"/>
                  <a:pt x="3420" y="179"/>
                </a:cubicBezTo>
                <a:cubicBezTo>
                  <a:pt x="3588" y="179"/>
                  <a:pt x="3705" y="299"/>
                  <a:pt x="3705" y="471"/>
                </a:cubicBezTo>
                <a:cubicBezTo>
                  <a:pt x="3705" y="485"/>
                  <a:pt x="3702" y="507"/>
                  <a:pt x="3700" y="521"/>
                </a:cubicBezTo>
                <a:cubicBezTo>
                  <a:pt x="3277" y="521"/>
                  <a:pt x="3277" y="521"/>
                  <a:pt x="3277" y="521"/>
                </a:cubicBezTo>
                <a:cubicBezTo>
                  <a:pt x="3288" y="598"/>
                  <a:pt x="3353" y="649"/>
                  <a:pt x="3436" y="649"/>
                </a:cubicBezTo>
                <a:cubicBezTo>
                  <a:pt x="3498" y="649"/>
                  <a:pt x="3551" y="627"/>
                  <a:pt x="3587" y="585"/>
                </a:cubicBezTo>
                <a:cubicBezTo>
                  <a:pt x="3673" y="669"/>
                  <a:pt x="3673" y="669"/>
                  <a:pt x="3673" y="669"/>
                </a:cubicBezTo>
                <a:cubicBezTo>
                  <a:pt x="3621" y="735"/>
                  <a:pt x="3532" y="771"/>
                  <a:pt x="3429" y="771"/>
                </a:cubicBezTo>
                <a:cubicBezTo>
                  <a:pt x="3256" y="771"/>
                  <a:pt x="3134" y="648"/>
                  <a:pt x="3134" y="475"/>
                </a:cubicBezTo>
                <a:close/>
                <a:moveTo>
                  <a:pt x="3277" y="418"/>
                </a:moveTo>
                <a:cubicBezTo>
                  <a:pt x="3562" y="418"/>
                  <a:pt x="3562" y="418"/>
                  <a:pt x="3562" y="418"/>
                </a:cubicBezTo>
                <a:cubicBezTo>
                  <a:pt x="3553" y="343"/>
                  <a:pt x="3495" y="293"/>
                  <a:pt x="3419" y="293"/>
                </a:cubicBezTo>
                <a:cubicBezTo>
                  <a:pt x="3342" y="293"/>
                  <a:pt x="3285" y="343"/>
                  <a:pt x="3277" y="418"/>
                </a:cubicBezTo>
                <a:close/>
                <a:moveTo>
                  <a:pt x="3964" y="446"/>
                </a:moveTo>
                <a:cubicBezTo>
                  <a:pt x="3964" y="352"/>
                  <a:pt x="4003" y="302"/>
                  <a:pt x="4075" y="302"/>
                </a:cubicBezTo>
                <a:cubicBezTo>
                  <a:pt x="4147" y="302"/>
                  <a:pt x="4181" y="347"/>
                  <a:pt x="4181" y="443"/>
                </a:cubicBezTo>
                <a:cubicBezTo>
                  <a:pt x="4181" y="757"/>
                  <a:pt x="4181" y="757"/>
                  <a:pt x="4181" y="757"/>
                </a:cubicBezTo>
                <a:cubicBezTo>
                  <a:pt x="4323" y="757"/>
                  <a:pt x="4323" y="757"/>
                  <a:pt x="4323" y="757"/>
                </a:cubicBezTo>
                <a:cubicBezTo>
                  <a:pt x="4323" y="415"/>
                  <a:pt x="4323" y="415"/>
                  <a:pt x="4323" y="415"/>
                </a:cubicBezTo>
                <a:cubicBezTo>
                  <a:pt x="4323" y="260"/>
                  <a:pt x="4249" y="179"/>
                  <a:pt x="4108" y="179"/>
                </a:cubicBezTo>
                <a:cubicBezTo>
                  <a:pt x="4041" y="179"/>
                  <a:pt x="3984" y="213"/>
                  <a:pt x="3958" y="269"/>
                </a:cubicBezTo>
                <a:cubicBezTo>
                  <a:pt x="3956" y="269"/>
                  <a:pt x="3956" y="269"/>
                  <a:pt x="3956" y="269"/>
                </a:cubicBezTo>
                <a:cubicBezTo>
                  <a:pt x="3956" y="192"/>
                  <a:pt x="3956" y="192"/>
                  <a:pt x="3956" y="192"/>
                </a:cubicBezTo>
                <a:cubicBezTo>
                  <a:pt x="3822" y="192"/>
                  <a:pt x="3822" y="192"/>
                  <a:pt x="3822" y="192"/>
                </a:cubicBezTo>
                <a:cubicBezTo>
                  <a:pt x="3822" y="757"/>
                  <a:pt x="3822" y="757"/>
                  <a:pt x="3822" y="757"/>
                </a:cubicBezTo>
                <a:cubicBezTo>
                  <a:pt x="3964" y="757"/>
                  <a:pt x="3964" y="757"/>
                  <a:pt x="3964" y="757"/>
                </a:cubicBezTo>
                <a:lnTo>
                  <a:pt x="3964" y="446"/>
                </a:lnTo>
                <a:close/>
                <a:moveTo>
                  <a:pt x="2370" y="757"/>
                </a:moveTo>
                <a:cubicBezTo>
                  <a:pt x="2370" y="415"/>
                  <a:pt x="2370" y="415"/>
                  <a:pt x="2370" y="415"/>
                </a:cubicBezTo>
                <a:cubicBezTo>
                  <a:pt x="2370" y="256"/>
                  <a:pt x="2303" y="179"/>
                  <a:pt x="2164" y="179"/>
                </a:cubicBezTo>
                <a:cubicBezTo>
                  <a:pt x="2084" y="179"/>
                  <a:pt x="2021" y="213"/>
                  <a:pt x="1986" y="275"/>
                </a:cubicBezTo>
                <a:cubicBezTo>
                  <a:pt x="1952" y="211"/>
                  <a:pt x="1897" y="179"/>
                  <a:pt x="1824" y="179"/>
                </a:cubicBezTo>
                <a:cubicBezTo>
                  <a:pt x="1759" y="179"/>
                  <a:pt x="1709" y="211"/>
                  <a:pt x="1680" y="269"/>
                </a:cubicBezTo>
                <a:cubicBezTo>
                  <a:pt x="1678" y="269"/>
                  <a:pt x="1678" y="269"/>
                  <a:pt x="1678" y="269"/>
                </a:cubicBezTo>
                <a:cubicBezTo>
                  <a:pt x="1678" y="192"/>
                  <a:pt x="1678" y="192"/>
                  <a:pt x="1678" y="192"/>
                </a:cubicBezTo>
                <a:cubicBezTo>
                  <a:pt x="1545" y="192"/>
                  <a:pt x="1545" y="192"/>
                  <a:pt x="1545" y="192"/>
                </a:cubicBezTo>
                <a:cubicBezTo>
                  <a:pt x="1545" y="757"/>
                  <a:pt x="1545" y="757"/>
                  <a:pt x="1545" y="757"/>
                </a:cubicBezTo>
                <a:cubicBezTo>
                  <a:pt x="1687" y="757"/>
                  <a:pt x="1687" y="757"/>
                  <a:pt x="1687" y="757"/>
                </a:cubicBezTo>
                <a:cubicBezTo>
                  <a:pt x="1687" y="444"/>
                  <a:pt x="1687" y="444"/>
                  <a:pt x="1687" y="444"/>
                </a:cubicBezTo>
                <a:cubicBezTo>
                  <a:pt x="1687" y="352"/>
                  <a:pt x="1724" y="302"/>
                  <a:pt x="1789" y="302"/>
                </a:cubicBezTo>
                <a:cubicBezTo>
                  <a:pt x="1856" y="302"/>
                  <a:pt x="1887" y="346"/>
                  <a:pt x="1887" y="439"/>
                </a:cubicBezTo>
                <a:cubicBezTo>
                  <a:pt x="1887" y="757"/>
                  <a:pt x="1887" y="757"/>
                  <a:pt x="1887" y="757"/>
                </a:cubicBezTo>
                <a:cubicBezTo>
                  <a:pt x="2029" y="757"/>
                  <a:pt x="2029" y="757"/>
                  <a:pt x="2029" y="757"/>
                </a:cubicBezTo>
                <a:cubicBezTo>
                  <a:pt x="2029" y="444"/>
                  <a:pt x="2029" y="444"/>
                  <a:pt x="2029" y="444"/>
                </a:cubicBezTo>
                <a:cubicBezTo>
                  <a:pt x="2029" y="351"/>
                  <a:pt x="2064" y="302"/>
                  <a:pt x="2130" y="302"/>
                </a:cubicBezTo>
                <a:cubicBezTo>
                  <a:pt x="2197" y="302"/>
                  <a:pt x="2229" y="347"/>
                  <a:pt x="2229" y="439"/>
                </a:cubicBezTo>
                <a:cubicBezTo>
                  <a:pt x="2229" y="757"/>
                  <a:pt x="2229" y="757"/>
                  <a:pt x="2229" y="757"/>
                </a:cubicBezTo>
                <a:lnTo>
                  <a:pt x="2370" y="757"/>
                </a:lnTo>
                <a:close/>
                <a:moveTo>
                  <a:pt x="858" y="475"/>
                </a:moveTo>
                <a:cubicBezTo>
                  <a:pt x="858" y="300"/>
                  <a:pt x="975" y="179"/>
                  <a:pt x="1143" y="179"/>
                </a:cubicBezTo>
                <a:cubicBezTo>
                  <a:pt x="1311" y="179"/>
                  <a:pt x="1428" y="299"/>
                  <a:pt x="1428" y="471"/>
                </a:cubicBezTo>
                <a:cubicBezTo>
                  <a:pt x="1428" y="485"/>
                  <a:pt x="1426" y="507"/>
                  <a:pt x="1423" y="521"/>
                </a:cubicBezTo>
                <a:cubicBezTo>
                  <a:pt x="1001" y="521"/>
                  <a:pt x="1001" y="521"/>
                  <a:pt x="1001" y="521"/>
                </a:cubicBezTo>
                <a:cubicBezTo>
                  <a:pt x="1011" y="598"/>
                  <a:pt x="1076" y="649"/>
                  <a:pt x="1159" y="649"/>
                </a:cubicBezTo>
                <a:cubicBezTo>
                  <a:pt x="1221" y="649"/>
                  <a:pt x="1275" y="627"/>
                  <a:pt x="1310" y="585"/>
                </a:cubicBezTo>
                <a:cubicBezTo>
                  <a:pt x="1396" y="669"/>
                  <a:pt x="1396" y="669"/>
                  <a:pt x="1396" y="669"/>
                </a:cubicBezTo>
                <a:cubicBezTo>
                  <a:pt x="1344" y="735"/>
                  <a:pt x="1255" y="771"/>
                  <a:pt x="1152" y="771"/>
                </a:cubicBezTo>
                <a:cubicBezTo>
                  <a:pt x="979" y="771"/>
                  <a:pt x="858" y="648"/>
                  <a:pt x="858" y="475"/>
                </a:cubicBezTo>
                <a:close/>
                <a:moveTo>
                  <a:pt x="1001" y="418"/>
                </a:moveTo>
                <a:cubicBezTo>
                  <a:pt x="1285" y="418"/>
                  <a:pt x="1285" y="418"/>
                  <a:pt x="1285" y="418"/>
                </a:cubicBezTo>
                <a:cubicBezTo>
                  <a:pt x="1276" y="343"/>
                  <a:pt x="1219" y="293"/>
                  <a:pt x="1142" y="293"/>
                </a:cubicBezTo>
                <a:cubicBezTo>
                  <a:pt x="1066" y="293"/>
                  <a:pt x="1009" y="343"/>
                  <a:pt x="1001" y="418"/>
                </a:cubicBezTo>
                <a:close/>
                <a:moveTo>
                  <a:pt x="4504" y="555"/>
                </a:moveTo>
                <a:cubicBezTo>
                  <a:pt x="4504" y="691"/>
                  <a:pt x="4570" y="761"/>
                  <a:pt x="4698" y="761"/>
                </a:cubicBezTo>
                <a:cubicBezTo>
                  <a:pt x="4723" y="761"/>
                  <a:pt x="4755" y="758"/>
                  <a:pt x="4773" y="753"/>
                </a:cubicBezTo>
                <a:cubicBezTo>
                  <a:pt x="4773" y="635"/>
                  <a:pt x="4773" y="635"/>
                  <a:pt x="4773" y="635"/>
                </a:cubicBezTo>
                <a:cubicBezTo>
                  <a:pt x="4761" y="638"/>
                  <a:pt x="4742" y="640"/>
                  <a:pt x="4726" y="640"/>
                </a:cubicBezTo>
                <a:cubicBezTo>
                  <a:pt x="4673" y="640"/>
                  <a:pt x="4645" y="609"/>
                  <a:pt x="4645" y="555"/>
                </a:cubicBezTo>
                <a:cubicBezTo>
                  <a:pt x="4645" y="310"/>
                  <a:pt x="4645" y="310"/>
                  <a:pt x="4645" y="310"/>
                </a:cubicBezTo>
                <a:cubicBezTo>
                  <a:pt x="4782" y="310"/>
                  <a:pt x="4782" y="310"/>
                  <a:pt x="4782" y="310"/>
                </a:cubicBezTo>
                <a:cubicBezTo>
                  <a:pt x="4782" y="192"/>
                  <a:pt x="4782" y="192"/>
                  <a:pt x="4782" y="192"/>
                </a:cubicBezTo>
                <a:cubicBezTo>
                  <a:pt x="4645" y="192"/>
                  <a:pt x="4645" y="192"/>
                  <a:pt x="4645" y="192"/>
                </a:cubicBezTo>
                <a:cubicBezTo>
                  <a:pt x="4645" y="39"/>
                  <a:pt x="4645" y="39"/>
                  <a:pt x="4645" y="39"/>
                </a:cubicBezTo>
                <a:cubicBezTo>
                  <a:pt x="4524" y="39"/>
                  <a:pt x="4524" y="39"/>
                  <a:pt x="4524" y="39"/>
                </a:cubicBezTo>
                <a:cubicBezTo>
                  <a:pt x="4524" y="127"/>
                  <a:pt x="4524" y="127"/>
                  <a:pt x="4524" y="127"/>
                </a:cubicBezTo>
                <a:cubicBezTo>
                  <a:pt x="4524" y="174"/>
                  <a:pt x="4505" y="192"/>
                  <a:pt x="4458" y="192"/>
                </a:cubicBezTo>
                <a:cubicBezTo>
                  <a:pt x="4407" y="192"/>
                  <a:pt x="4407" y="192"/>
                  <a:pt x="4407" y="192"/>
                </a:cubicBezTo>
                <a:cubicBezTo>
                  <a:pt x="4407" y="310"/>
                  <a:pt x="4407" y="310"/>
                  <a:pt x="4407" y="310"/>
                </a:cubicBezTo>
                <a:cubicBezTo>
                  <a:pt x="4504" y="310"/>
                  <a:pt x="4504" y="310"/>
                  <a:pt x="4504" y="310"/>
                </a:cubicBezTo>
                <a:lnTo>
                  <a:pt x="4504" y="555"/>
                </a:lnTo>
                <a:close/>
                <a:moveTo>
                  <a:pt x="403" y="771"/>
                </a:moveTo>
                <a:cubicBezTo>
                  <a:pt x="615" y="771"/>
                  <a:pt x="762" y="637"/>
                  <a:pt x="762" y="447"/>
                </a:cubicBezTo>
                <a:cubicBezTo>
                  <a:pt x="762" y="332"/>
                  <a:pt x="762" y="332"/>
                  <a:pt x="762" y="332"/>
                </a:cubicBezTo>
                <a:cubicBezTo>
                  <a:pt x="432" y="332"/>
                  <a:pt x="432" y="332"/>
                  <a:pt x="432" y="332"/>
                </a:cubicBezTo>
                <a:cubicBezTo>
                  <a:pt x="432" y="456"/>
                  <a:pt x="432" y="456"/>
                  <a:pt x="432" y="456"/>
                </a:cubicBezTo>
                <a:cubicBezTo>
                  <a:pt x="611" y="456"/>
                  <a:pt x="611" y="456"/>
                  <a:pt x="611" y="456"/>
                </a:cubicBezTo>
                <a:cubicBezTo>
                  <a:pt x="611" y="476"/>
                  <a:pt x="611" y="476"/>
                  <a:pt x="611" y="476"/>
                </a:cubicBezTo>
                <a:cubicBezTo>
                  <a:pt x="611" y="575"/>
                  <a:pt x="528" y="644"/>
                  <a:pt x="408" y="644"/>
                </a:cubicBezTo>
                <a:cubicBezTo>
                  <a:pt x="276" y="644"/>
                  <a:pt x="185" y="537"/>
                  <a:pt x="185" y="384"/>
                </a:cubicBezTo>
                <a:cubicBezTo>
                  <a:pt x="185" y="235"/>
                  <a:pt x="279" y="130"/>
                  <a:pt x="413" y="130"/>
                </a:cubicBezTo>
                <a:cubicBezTo>
                  <a:pt x="485" y="130"/>
                  <a:pt x="546" y="157"/>
                  <a:pt x="588" y="204"/>
                </a:cubicBezTo>
                <a:cubicBezTo>
                  <a:pt x="686" y="110"/>
                  <a:pt x="686" y="110"/>
                  <a:pt x="686" y="110"/>
                </a:cubicBezTo>
                <a:cubicBezTo>
                  <a:pt x="619" y="37"/>
                  <a:pt x="524" y="0"/>
                  <a:pt x="411" y="0"/>
                </a:cubicBezTo>
                <a:cubicBezTo>
                  <a:pt x="188" y="0"/>
                  <a:pt x="31" y="159"/>
                  <a:pt x="31" y="384"/>
                </a:cubicBezTo>
                <a:cubicBezTo>
                  <a:pt x="31" y="611"/>
                  <a:pt x="185" y="771"/>
                  <a:pt x="403" y="771"/>
                </a:cubicBezTo>
                <a:close/>
                <a:moveTo>
                  <a:pt x="2482" y="475"/>
                </a:moveTo>
                <a:cubicBezTo>
                  <a:pt x="2482" y="300"/>
                  <a:pt x="2600" y="179"/>
                  <a:pt x="2768" y="179"/>
                </a:cubicBezTo>
                <a:cubicBezTo>
                  <a:pt x="2936" y="179"/>
                  <a:pt x="3052" y="299"/>
                  <a:pt x="3052" y="471"/>
                </a:cubicBezTo>
                <a:cubicBezTo>
                  <a:pt x="3052" y="485"/>
                  <a:pt x="3050" y="507"/>
                  <a:pt x="3048" y="521"/>
                </a:cubicBezTo>
                <a:cubicBezTo>
                  <a:pt x="2625" y="521"/>
                  <a:pt x="2625" y="521"/>
                  <a:pt x="2625" y="521"/>
                </a:cubicBezTo>
                <a:cubicBezTo>
                  <a:pt x="2635" y="598"/>
                  <a:pt x="2700" y="649"/>
                  <a:pt x="2784" y="649"/>
                </a:cubicBezTo>
                <a:cubicBezTo>
                  <a:pt x="2845" y="649"/>
                  <a:pt x="2899" y="627"/>
                  <a:pt x="2935" y="585"/>
                </a:cubicBezTo>
                <a:cubicBezTo>
                  <a:pt x="3020" y="669"/>
                  <a:pt x="3020" y="669"/>
                  <a:pt x="3020" y="669"/>
                </a:cubicBezTo>
                <a:cubicBezTo>
                  <a:pt x="2969" y="735"/>
                  <a:pt x="2880" y="771"/>
                  <a:pt x="2777" y="771"/>
                </a:cubicBezTo>
                <a:cubicBezTo>
                  <a:pt x="2603" y="771"/>
                  <a:pt x="2482" y="648"/>
                  <a:pt x="2482" y="475"/>
                </a:cubicBezTo>
                <a:close/>
                <a:moveTo>
                  <a:pt x="2625" y="418"/>
                </a:moveTo>
                <a:cubicBezTo>
                  <a:pt x="2909" y="418"/>
                  <a:pt x="2909" y="418"/>
                  <a:pt x="2909" y="418"/>
                </a:cubicBezTo>
                <a:cubicBezTo>
                  <a:pt x="2900" y="343"/>
                  <a:pt x="2843" y="293"/>
                  <a:pt x="2767" y="293"/>
                </a:cubicBezTo>
                <a:cubicBezTo>
                  <a:pt x="2690" y="293"/>
                  <a:pt x="2633" y="343"/>
                  <a:pt x="2625" y="418"/>
                </a:cubicBezTo>
                <a:close/>
                <a:moveTo>
                  <a:pt x="4851" y="475"/>
                </a:moveTo>
                <a:cubicBezTo>
                  <a:pt x="4851" y="300"/>
                  <a:pt x="4969" y="179"/>
                  <a:pt x="5137" y="179"/>
                </a:cubicBezTo>
                <a:cubicBezTo>
                  <a:pt x="5305" y="179"/>
                  <a:pt x="5422" y="299"/>
                  <a:pt x="5422" y="471"/>
                </a:cubicBezTo>
                <a:cubicBezTo>
                  <a:pt x="5422" y="485"/>
                  <a:pt x="5419" y="507"/>
                  <a:pt x="5417" y="521"/>
                </a:cubicBezTo>
                <a:cubicBezTo>
                  <a:pt x="4994" y="521"/>
                  <a:pt x="4994" y="521"/>
                  <a:pt x="4994" y="521"/>
                </a:cubicBezTo>
                <a:cubicBezTo>
                  <a:pt x="5004" y="598"/>
                  <a:pt x="5070" y="649"/>
                  <a:pt x="5153" y="649"/>
                </a:cubicBezTo>
                <a:cubicBezTo>
                  <a:pt x="5215" y="649"/>
                  <a:pt x="5268" y="627"/>
                  <a:pt x="5304" y="585"/>
                </a:cubicBezTo>
                <a:cubicBezTo>
                  <a:pt x="5390" y="669"/>
                  <a:pt x="5390" y="669"/>
                  <a:pt x="5390" y="669"/>
                </a:cubicBezTo>
                <a:cubicBezTo>
                  <a:pt x="5338" y="735"/>
                  <a:pt x="5249" y="771"/>
                  <a:pt x="5146" y="771"/>
                </a:cubicBezTo>
                <a:cubicBezTo>
                  <a:pt x="4972" y="771"/>
                  <a:pt x="4851" y="648"/>
                  <a:pt x="4851" y="475"/>
                </a:cubicBezTo>
                <a:close/>
                <a:moveTo>
                  <a:pt x="4994" y="418"/>
                </a:moveTo>
                <a:cubicBezTo>
                  <a:pt x="5279" y="418"/>
                  <a:pt x="5279" y="418"/>
                  <a:pt x="5279" y="418"/>
                </a:cubicBezTo>
                <a:cubicBezTo>
                  <a:pt x="5270" y="343"/>
                  <a:pt x="5212" y="293"/>
                  <a:pt x="5136" y="293"/>
                </a:cubicBezTo>
                <a:cubicBezTo>
                  <a:pt x="5059" y="293"/>
                  <a:pt x="5002" y="343"/>
                  <a:pt x="4994" y="418"/>
                </a:cubicBezTo>
                <a:close/>
              </a:path>
            </a:pathLst>
          </a:custGeom>
          <a:solidFill>
            <a:srgbClr val="FFFFFF"/>
          </a:solidFill>
          <a:ln w="0" cap="flat" cmpd="sng" algn="ctr">
            <a:solidFill>
              <a:srgbClr val="000000">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0"/>
              </a:spcBef>
              <a:buClr>
                <a:schemeClr val="accent1"/>
              </a:buClr>
              <a:buSzPct val="65000"/>
              <a:buFontTx/>
              <a:buNone/>
              <a:defRPr sz="330">
                <a:latin typeface="Arial" panose="020B0604020202020204" pitchFamily="34" charset="0"/>
              </a:defRPr>
            </a:lvl1pPr>
          </a:lstStyle>
          <a:p>
            <a:r>
              <a:rPr lang="nl-NL"/>
              <a:t> </a:t>
            </a:r>
          </a:p>
        </p:txBody>
      </p:sp>
      <p:sp>
        <p:nvSpPr>
          <p:cNvPr id="19" name="04_Subtitle 6 [PHJU]">
            <a:extLst>
              <a:ext uri="{FF2B5EF4-FFF2-40B4-BE49-F238E27FC236}">
                <a16:creationId xmlns:a16="http://schemas.microsoft.com/office/drawing/2014/main" id="{6DA83DC9-2AA2-09EF-846F-FEA9F192E61A}"/>
              </a:ext>
            </a:extLst>
          </p:cNvPr>
          <p:cNvSpPr>
            <a:spLocks noGrp="1" noSelect="1"/>
          </p:cNvSpPr>
          <p:nvPr>
            <p:ph type="subTitle" idx="1" hasCustomPrompt="1"/>
          </p:nvPr>
        </p:nvSpPr>
        <p:spPr bwMode="gray">
          <a:xfrm>
            <a:off x="1136880" y="4012800"/>
            <a:ext cx="9792000" cy="1752600"/>
          </a:xfrm>
        </p:spPr>
        <p:txBody>
          <a:bodyPr/>
          <a:lstStyle>
            <a:lvl1pPr marL="0" indent="0" algn="l">
              <a:buNone/>
              <a:defRPr sz="4000">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noProof="1"/>
              <a:t>[jaar / subtitel]</a:t>
            </a:r>
          </a:p>
        </p:txBody>
      </p:sp>
      <p:sp>
        <p:nvSpPr>
          <p:cNvPr id="20" name="05_Date Placeholder 7 [PHJU] (JU-Free)">
            <a:extLst>
              <a:ext uri="{FF2B5EF4-FFF2-40B4-BE49-F238E27FC236}">
                <a16:creationId xmlns:a16="http://schemas.microsoft.com/office/drawing/2014/main" id="{4AA77A3C-35B3-3DA8-D792-8AA502B6ADB0}"/>
              </a:ext>
            </a:extLst>
          </p:cNvPr>
          <p:cNvSpPr>
            <a:spLocks noGrp="1"/>
          </p:cNvSpPr>
          <p:nvPr>
            <p:ph type="body" sz="quarter" idx="1001" hasCustomPrompt="1"/>
          </p:nvPr>
        </p:nvSpPr>
        <p:spPr>
          <a:xfrm>
            <a:off x="1136880" y="6244920"/>
            <a:ext cx="2844720" cy="365040"/>
          </a:xfrm>
          <a:custGeom>
            <a:avLst/>
            <a:gdLst>
              <a:gd name="connsiteX0" fmla="*/ 0 w 2844720"/>
              <a:gd name="connsiteY0" fmla="*/ 0 h 365040"/>
              <a:gd name="connsiteX1" fmla="*/ 2844720 w 2844720"/>
              <a:gd name="connsiteY1" fmla="*/ 0 h 365040"/>
              <a:gd name="connsiteX2" fmla="*/ 2844720 w 2844720"/>
              <a:gd name="connsiteY2" fmla="*/ 365040 h 365040"/>
              <a:gd name="connsiteX3" fmla="*/ 0 w 2844720"/>
              <a:gd name="connsiteY3" fmla="*/ 365040 h 365040"/>
            </a:gdLst>
            <a:ahLst/>
            <a:cxnLst>
              <a:cxn ang="0">
                <a:pos x="connsiteX0" y="connsiteY0"/>
              </a:cxn>
              <a:cxn ang="0">
                <a:pos x="connsiteX1" y="connsiteY1"/>
              </a:cxn>
              <a:cxn ang="0">
                <a:pos x="connsiteX2" y="connsiteY2"/>
              </a:cxn>
              <a:cxn ang="0">
                <a:pos x="connsiteX3" y="connsiteY3"/>
              </a:cxn>
            </a:cxnLst>
            <a:rect l="l" t="t" r="r" b="b"/>
            <a:pathLst>
              <a:path w="2844720" h="365040">
                <a:moveTo>
                  <a:pt x="0" y="0"/>
                </a:moveTo>
                <a:lnTo>
                  <a:pt x="2844720" y="0"/>
                </a:lnTo>
                <a:lnTo>
                  <a:pt x="2844720" y="365040"/>
                </a:lnTo>
                <a:lnTo>
                  <a:pt x="0" y="365040"/>
                </a:lnTo>
                <a:close/>
              </a:path>
            </a:pathLst>
          </a:custGeom>
          <a:noFill/>
          <a:ln/>
          <a:extLst>
            <a:ext uri="{909E8E84-426E-40DD-AFC4-6F175D3DCCD1}">
              <a14:hiddenFill xmlns:a14="http://schemas.microsoft.com/office/drawing/2010/main">
                <a:solidFill>
                  <a:srgbClr val="FFFFFF"/>
                </a:solidFill>
              </a14:hiddenFill>
            </a:ext>
          </a:extLst>
        </p:spPr>
        <p:txBody>
          <a:bodyPr wrap="square" lIns="0" tIns="0" rIns="0" bIns="0" anchor="t">
            <a:noAutofit/>
          </a:bodyPr>
          <a:lstStyle>
            <a:lvl1pPr marL="0" indent="0" algn="l" defTabSz="914400" rtl="0" eaLnBrk="1" latinLnBrk="0" hangingPunct="1">
              <a:lnSpc>
                <a:spcPct val="100000"/>
              </a:lnSpc>
              <a:spcBef>
                <a:spcPts val="0"/>
              </a:spcBef>
              <a:buFontTx/>
              <a:buNone/>
              <a:defRPr lang="nl-NL" sz="2200" b="1" kern="1200" dirty="0" smtClean="0">
                <a:solidFill>
                  <a:schemeClr val="bg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2pPr>
            <a:lvl3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3pPr>
            <a:lvl4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4pPr>
            <a:lvl5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5pPr>
            <a:lvl6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6pPr>
            <a:lvl7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7pPr>
            <a:lvl8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8pPr>
            <a:lvl9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9pPr>
          </a:lstStyle>
          <a:p>
            <a:pPr lvl="0"/>
            <a:r>
              <a:rPr lang="nl-NL"/>
              <a:t>[Datum]</a:t>
            </a:r>
          </a:p>
          <a:p>
            <a:pPr lvl="0"/>
            <a:r>
              <a:rPr lang="nl-NL"/>
              <a:t>JU-LEVEL1=Standaard</a:t>
            </a:r>
          </a:p>
        </p:txBody>
      </p:sp>
      <p:sp>
        <p:nvSpPr>
          <p:cNvPr id="21" name="Instructie 8 (JU-Free)">
            <a:extLst>
              <a:ext uri="{FF2B5EF4-FFF2-40B4-BE49-F238E27FC236}">
                <a16:creationId xmlns:a16="http://schemas.microsoft.com/office/drawing/2014/main" id="{133FFC78-1BAA-C4E6-5329-B3F9141356AD}"/>
              </a:ext>
              <a:ext uri="{C183D7F6-B498-43B3-948B-1728B52AA6E4}">
                <adec:decorative xmlns:adec="http://schemas.microsoft.com/office/drawing/2017/decorative" val="1"/>
              </a:ext>
            </a:extLst>
          </p:cNvPr>
          <p:cNvSpPr>
            <a:spLocks noGrp="1"/>
          </p:cNvSpPr>
          <p:nvPr>
            <p:ph type="body" sz="quarter" idx="14" hasCustomPrompt="1"/>
          </p:nvPr>
        </p:nvSpPr>
        <p:spPr>
          <a:xfrm>
            <a:off x="-2113544" y="-2"/>
            <a:ext cx="2052000" cy="5486402"/>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lvl="0"/>
            <a:r>
              <a:rPr lang="nl-NL"/>
              <a:t>Een ingevoegde afbeelding staat achter de tekst en het logo. Wil je de ingevoegde afbeelding wijzigen? Verwijder de afbeelding, klik ‘Opnieuw instellen’ en begin opnieuw.</a:t>
            </a:r>
            <a:br>
              <a:rPr lang="nl-NL"/>
            </a:br>
            <a:br>
              <a:rPr lang="nl-NL"/>
            </a:br>
            <a:br>
              <a:rPr lang="nl-NL"/>
            </a:br>
            <a:br>
              <a:rPr lang="nl-NL"/>
            </a:br>
            <a:br>
              <a:rPr lang="nl-NL"/>
            </a:br>
            <a:br>
              <a:rPr lang="nl-NL"/>
            </a:br>
            <a:br>
              <a:rPr lang="nl-NL"/>
            </a:br>
            <a:r>
              <a:rPr lang="nl-NL"/>
              <a:t>Let op! Kies niet voor de optie ‘Afbeelding wijzigen’. PowerPoint zal de afbeelding in een ander formaat en op een andere plek plaatsen. En ‘Opnieuw instellen’ zal het beeld vervormen.</a:t>
            </a:r>
            <a:br>
              <a:rPr lang="nl-NL"/>
            </a:br>
            <a:br>
              <a:rPr lang="nl-NL"/>
            </a:br>
            <a:r>
              <a:rPr lang="nl-NL"/>
              <a:t>Standaard staat de dag van vandaag in de presentatie. Wil je dit niet? Pas de datum aan in de instelling van de ‘Kop- en voettekst’. Je vindt deze optie op het tabblad ‘Invoegen’ &gt; ‘Tekst’</a:t>
            </a:r>
            <a:br>
              <a:rPr lang="nl-NL"/>
            </a:br>
            <a:br>
              <a:rPr lang="nl-NL"/>
            </a:br>
            <a:r>
              <a:rPr lang="nl-NL"/>
              <a:t>De dianummering kun je ook invoegen onder ‘Kop- en voettekst’.</a:t>
            </a:r>
            <a:br>
              <a:rPr lang="nl-NL"/>
            </a:br>
            <a:br>
              <a:rPr lang="nl-NL"/>
            </a:br>
            <a:r>
              <a:rPr lang="nl-NL"/>
              <a:t>Deze uitleg wordt niet geprint of getoond in de presentatie. Deze uitleg verwijder je door op de rand van het frame en de rand van de afbeelding te klikken. Kies delete.</a:t>
            </a:r>
          </a:p>
          <a:p>
            <a:pPr lvl="0"/>
            <a:endParaRPr lang="nl-NL"/>
          </a:p>
        </p:txBody>
      </p:sp>
      <p:sp>
        <p:nvSpPr>
          <p:cNvPr id="22" name="Instructie 9 (JU-Free)">
            <a:extLst>
              <a:ext uri="{FF2B5EF4-FFF2-40B4-BE49-F238E27FC236}">
                <a16:creationId xmlns:a16="http://schemas.microsoft.com/office/drawing/2014/main" id="{52E869F6-218B-0D78-4BC9-A761435046B7}"/>
              </a:ext>
              <a:ext uri="{C183D7F6-B498-43B3-948B-1728B52AA6E4}">
                <adec:decorative xmlns:adec="http://schemas.microsoft.com/office/drawing/2017/decorative" val="1"/>
              </a:ext>
            </a:extLst>
          </p:cNvPr>
          <p:cNvSpPr>
            <a:spLocks noGrp="1" noChangeAspect="1"/>
          </p:cNvSpPr>
          <p:nvPr>
            <p:ph type="body" sz="quarter" idx="18" hasCustomPrompt="1"/>
          </p:nvPr>
        </p:nvSpPr>
        <p:spPr>
          <a:xfrm>
            <a:off x="-2096399" y="1044225"/>
            <a:ext cx="1465333" cy="756000"/>
          </a:xfrm>
          <a:blipFill>
            <a:blip r:embed="rId3"/>
            <a:stretch>
              <a:fillRect/>
            </a:stretch>
          </a:blipFill>
          <a:ln>
            <a:solidFill>
              <a:schemeClr val="accent1"/>
            </a:solidFill>
          </a:ln>
        </p:spPr>
        <p:txBody>
          <a:bodyPr/>
          <a:lstStyle>
            <a:lvl1pPr marL="0" indent="0">
              <a:lnSpc>
                <a:spcPct val="99000"/>
              </a:lnSpc>
              <a:buNone/>
              <a:defRPr sz="330" b="0">
                <a:latin typeface="Arial" panose="020B0604020202020204" pitchFamily="34" charset="0"/>
              </a:defRPr>
            </a:lvl1pPr>
            <a:lvl2pPr marL="0" indent="0">
              <a:lnSpc>
                <a:spcPct val="99000"/>
              </a:lnSpc>
              <a:buNone/>
              <a:defRPr sz="1000" b="0"/>
            </a:lvl2pPr>
            <a:lvl3pPr marL="0" indent="0">
              <a:lnSpc>
                <a:spcPct val="99000"/>
              </a:lnSpc>
              <a:buNone/>
              <a:defRPr sz="1000" b="0"/>
            </a:lvl3pPr>
            <a:lvl4pPr marL="0" indent="0">
              <a:lnSpc>
                <a:spcPct val="99000"/>
              </a:lnSpc>
              <a:buFont typeface="Arial" panose="020B0604020202020204" pitchFamily="34" charset="0"/>
              <a:buNone/>
              <a:defRPr sz="1000" b="0"/>
            </a:lvl4pPr>
            <a:lvl5pPr marL="0" indent="0">
              <a:lnSpc>
                <a:spcPct val="99000"/>
              </a:lnSpc>
              <a:buFont typeface="Arial" panose="020B0604020202020204" pitchFamily="34" charset="0"/>
              <a:buNone/>
              <a:defRPr sz="1000" b="0"/>
            </a:lvl5pPr>
            <a:lvl6pPr marL="0" indent="0">
              <a:lnSpc>
                <a:spcPct val="99000"/>
              </a:lnSpc>
              <a:buFont typeface="Arial" panose="020B0604020202020204" pitchFamily="34" charset="0"/>
              <a:buNone/>
              <a:defRPr sz="1000" b="0"/>
            </a:lvl6pPr>
            <a:lvl7pPr marL="0" indent="0">
              <a:lnSpc>
                <a:spcPct val="99000"/>
              </a:lnSpc>
              <a:buFont typeface="Arial" panose="020B0604020202020204" pitchFamily="34" charset="0"/>
              <a:buNone/>
              <a:defRPr sz="1000" b="0"/>
            </a:lvl7pPr>
            <a:lvl8pPr marL="0" indent="0">
              <a:lnSpc>
                <a:spcPct val="99000"/>
              </a:lnSpc>
              <a:buFont typeface="Arial" panose="020B0604020202020204" pitchFamily="34" charset="0"/>
              <a:buNone/>
              <a:defRPr sz="1000" b="0"/>
            </a:lvl8pPr>
            <a:lvl9pPr marL="0" indent="0">
              <a:lnSpc>
                <a:spcPct val="99000"/>
              </a:lnSpc>
              <a:buFont typeface="Arial" panose="020B0604020202020204" pitchFamily="34" charset="0"/>
              <a:buNone/>
              <a:defRPr sz="1000" b="0"/>
            </a:lvl9pPr>
          </a:lstStyle>
          <a:p>
            <a:pPr lvl="0"/>
            <a:r>
              <a:rPr lang="nl-NL"/>
              <a:t> </a:t>
            </a:r>
          </a:p>
        </p:txBody>
      </p:sp>
      <p:sp>
        <p:nvSpPr>
          <p:cNvPr id="23" name="Instruction Rectangle 10 {PHJU} (JU-Free)">
            <a:extLst>
              <a:ext uri="{FF2B5EF4-FFF2-40B4-BE49-F238E27FC236}">
                <a16:creationId xmlns:a16="http://schemas.microsoft.com/office/drawing/2014/main" id="{D688509B-AFA4-81BF-808A-04B156C3A585}"/>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4"/>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25" name="Instruction Rectangle 11 {PHJU} (JU-Free)">
            <a:extLst>
              <a:ext uri="{FF2B5EF4-FFF2-40B4-BE49-F238E27FC236}">
                <a16:creationId xmlns:a16="http://schemas.microsoft.com/office/drawing/2014/main" id="{44AF148A-F20B-C4AF-8831-5AB6627770EC}"/>
              </a:ext>
              <a:ext uri="{C183D7F6-B498-43B3-948B-1728B52AA6E4}">
                <adec:decorative xmlns:adec="http://schemas.microsoft.com/office/drawing/2017/decorative" val="1"/>
              </a:ext>
            </a:extLst>
          </p:cNvPr>
          <p:cNvSpPr>
            <a:spLocks noGrp="1"/>
          </p:cNvSpPr>
          <p:nvPr>
            <p:ph type="body" sz="quarter" idx="22"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5"/>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35" name="Instructie 12 (JU-Free)">
            <a:extLst>
              <a:ext uri="{FF2B5EF4-FFF2-40B4-BE49-F238E27FC236}">
                <a16:creationId xmlns:a16="http://schemas.microsoft.com/office/drawing/2014/main" id="{8C278B74-2E8A-6FA2-DF1B-39B05E535776}"/>
              </a:ext>
              <a:ext uri="{C183D7F6-B498-43B3-948B-1728B52AA6E4}">
                <adec:decorative xmlns:adec="http://schemas.microsoft.com/office/drawing/2017/decorative" val="1"/>
              </a:ext>
            </a:extLst>
          </p:cNvPr>
          <p:cNvSpPr>
            <a:spLocks noGrp="1"/>
          </p:cNvSpPr>
          <p:nvPr>
            <p:ph type="body" sz="quarter" idx="23"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875709415"/>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565">
          <p15:clr>
            <a:srgbClr val="00000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ox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A750DB-88E5-4518-819C-0E6533EB5915}"/>
              </a:ext>
            </a:extLst>
          </p:cNvPr>
          <p:cNvSpPr>
            <a:spLocks noGrp="1"/>
          </p:cNvSpPr>
          <p:nvPr>
            <p:ph type="dt" sz="half" idx="10"/>
          </p:nvPr>
        </p:nvSpPr>
        <p:spPr/>
        <p:txBody>
          <a:bodyPr/>
          <a:lstStyle/>
          <a:p>
            <a:fld id="{D1D7975E-A74A-4535-9A3E-8E238F697EA4}" type="datetimeFigureOut">
              <a:rPr lang="nl-NL" smtClean="0"/>
              <a:pPr/>
              <a:t>21-11-2024</a:t>
            </a:fld>
            <a:endParaRPr lang="nl-NL"/>
          </a:p>
        </p:txBody>
      </p:sp>
      <p:sp>
        <p:nvSpPr>
          <p:cNvPr id="4" name="Footer Placeholder 3">
            <a:extLst>
              <a:ext uri="{FF2B5EF4-FFF2-40B4-BE49-F238E27FC236}">
                <a16:creationId xmlns:a16="http://schemas.microsoft.com/office/drawing/2014/main" id="{AB55AFC2-700C-4C39-BF98-A21479258F4C}"/>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B9EFC0D5-FEA5-49A7-A1F4-47A861C2302F}"/>
              </a:ext>
            </a:extLst>
          </p:cNvPr>
          <p:cNvSpPr>
            <a:spLocks noGrp="1"/>
          </p:cNvSpPr>
          <p:nvPr>
            <p:ph type="sldNum" sz="quarter" idx="12"/>
          </p:nvPr>
        </p:nvSpPr>
        <p:spPr/>
        <p:txBody>
          <a:bodyPr/>
          <a:lstStyle/>
          <a:p>
            <a:fld id="{992CD0B2-8AB2-4C6C-8876-E15753662C9B}" type="slidenum">
              <a:rPr lang="nl-NL" smtClean="0"/>
              <a:pPr/>
              <a:t>‹nr.›</a:t>
            </a:fld>
            <a:endParaRPr lang="nl-NL"/>
          </a:p>
        </p:txBody>
      </p:sp>
      <p:sp>
        <p:nvSpPr>
          <p:cNvPr id="7" name="Content Placeholder 6">
            <a:extLst>
              <a:ext uri="{FF2B5EF4-FFF2-40B4-BE49-F238E27FC236}">
                <a16:creationId xmlns:a16="http://schemas.microsoft.com/office/drawing/2014/main" id="{1946909F-75E0-4F63-BAE2-50E1082A1FA6}"/>
              </a:ext>
            </a:extLst>
          </p:cNvPr>
          <p:cNvSpPr>
            <a:spLocks noGrp="1"/>
          </p:cNvSpPr>
          <p:nvPr>
            <p:ph sz="quarter" idx="13" hasCustomPrompt="1"/>
          </p:nvPr>
        </p:nvSpPr>
        <p:spPr>
          <a:xfrm>
            <a:off x="666748" y="1610436"/>
            <a:ext cx="3516682" cy="4698289"/>
          </a:xfrm>
        </p:spPr>
        <p:txBody>
          <a:bodyPr/>
          <a:lstStyle>
            <a:lvl1pPr>
              <a:defRPr/>
            </a:lvl1pPr>
            <a:lvl2pPr>
              <a:defRPr/>
            </a:lvl2pPr>
            <a:lvl3pPr>
              <a:defRPr/>
            </a:lvl3pPr>
            <a:lvl4pPr>
              <a:defRPr/>
            </a:lvl4pPr>
            <a:lvl5pPr>
              <a:defRPr/>
            </a:lvl5pPr>
          </a:lstStyle>
          <a:p>
            <a:pPr lvl="0"/>
            <a:r>
              <a:rPr lang="en-US"/>
              <a:t>Dummy text</a:t>
            </a:r>
          </a:p>
          <a:p>
            <a:pPr lvl="1"/>
            <a:r>
              <a:rPr lang="en-US"/>
              <a:t>Text</a:t>
            </a:r>
          </a:p>
          <a:p>
            <a:pPr lvl="2"/>
            <a:r>
              <a:rPr lang="en-US"/>
              <a:t>Text</a:t>
            </a:r>
          </a:p>
          <a:p>
            <a:pPr lvl="3"/>
            <a:r>
              <a:rPr lang="en-US"/>
              <a:t>Text</a:t>
            </a:r>
          </a:p>
          <a:p>
            <a:pPr lvl="4"/>
            <a:r>
              <a:rPr lang="en-US"/>
              <a:t>Text</a:t>
            </a:r>
            <a:endParaRPr lang="nl-NL"/>
          </a:p>
        </p:txBody>
      </p:sp>
      <p:sp>
        <p:nvSpPr>
          <p:cNvPr id="8" name="Content Placeholder 6">
            <a:extLst>
              <a:ext uri="{FF2B5EF4-FFF2-40B4-BE49-F238E27FC236}">
                <a16:creationId xmlns:a16="http://schemas.microsoft.com/office/drawing/2014/main" id="{E3E76CED-4913-49BD-84DC-1E616A406C0E}"/>
              </a:ext>
            </a:extLst>
          </p:cNvPr>
          <p:cNvSpPr>
            <a:spLocks noGrp="1"/>
          </p:cNvSpPr>
          <p:nvPr>
            <p:ph sz="quarter" idx="15" hasCustomPrompt="1"/>
          </p:nvPr>
        </p:nvSpPr>
        <p:spPr>
          <a:xfrm>
            <a:off x="4344407" y="1610436"/>
            <a:ext cx="3516682" cy="4698289"/>
          </a:xfrm>
        </p:spPr>
        <p:txBody>
          <a:bodyPr/>
          <a:lstStyle>
            <a:lvl1pPr>
              <a:defRPr/>
            </a:lvl1pPr>
            <a:lvl2pPr>
              <a:defRPr/>
            </a:lvl2pPr>
            <a:lvl3pPr>
              <a:defRPr/>
            </a:lvl3pPr>
            <a:lvl4pPr>
              <a:defRPr/>
            </a:lvl4pPr>
            <a:lvl5pPr>
              <a:defRPr/>
            </a:lvl5pPr>
          </a:lstStyle>
          <a:p>
            <a:pPr lvl="0"/>
            <a:r>
              <a:rPr lang="en-US"/>
              <a:t>Dummy text</a:t>
            </a:r>
          </a:p>
          <a:p>
            <a:pPr lvl="1"/>
            <a:r>
              <a:rPr lang="en-US"/>
              <a:t>Text</a:t>
            </a:r>
          </a:p>
          <a:p>
            <a:pPr lvl="2"/>
            <a:r>
              <a:rPr lang="en-US"/>
              <a:t>Text</a:t>
            </a:r>
          </a:p>
          <a:p>
            <a:pPr lvl="3"/>
            <a:r>
              <a:rPr lang="en-US"/>
              <a:t>Text</a:t>
            </a:r>
          </a:p>
          <a:p>
            <a:pPr lvl="4"/>
            <a:r>
              <a:rPr lang="en-US"/>
              <a:t>Text</a:t>
            </a:r>
            <a:endParaRPr lang="nl-NL"/>
          </a:p>
        </p:txBody>
      </p:sp>
      <p:sp>
        <p:nvSpPr>
          <p:cNvPr id="10" name="Content Placeholder 6">
            <a:extLst>
              <a:ext uri="{FF2B5EF4-FFF2-40B4-BE49-F238E27FC236}">
                <a16:creationId xmlns:a16="http://schemas.microsoft.com/office/drawing/2014/main" id="{C9A93E96-D33F-4A27-801F-A9563318F6EE}"/>
              </a:ext>
            </a:extLst>
          </p:cNvPr>
          <p:cNvSpPr>
            <a:spLocks noGrp="1"/>
          </p:cNvSpPr>
          <p:nvPr>
            <p:ph sz="quarter" idx="16" hasCustomPrompt="1"/>
          </p:nvPr>
        </p:nvSpPr>
        <p:spPr>
          <a:xfrm>
            <a:off x="8022066" y="1610436"/>
            <a:ext cx="3516682" cy="4698289"/>
          </a:xfrm>
        </p:spPr>
        <p:txBody>
          <a:bodyPr/>
          <a:lstStyle>
            <a:lvl1pPr>
              <a:defRPr/>
            </a:lvl1pPr>
            <a:lvl2pPr>
              <a:defRPr/>
            </a:lvl2pPr>
            <a:lvl3pPr>
              <a:defRPr/>
            </a:lvl3pPr>
            <a:lvl4pPr>
              <a:defRPr/>
            </a:lvl4pPr>
            <a:lvl5pPr>
              <a:defRPr/>
            </a:lvl5pPr>
          </a:lstStyle>
          <a:p>
            <a:pPr lvl="0"/>
            <a:r>
              <a:rPr lang="en-US"/>
              <a:t>Dummy text</a:t>
            </a:r>
          </a:p>
          <a:p>
            <a:pPr lvl="1"/>
            <a:r>
              <a:rPr lang="en-US"/>
              <a:t>Text</a:t>
            </a:r>
          </a:p>
          <a:p>
            <a:pPr lvl="2"/>
            <a:r>
              <a:rPr lang="en-US"/>
              <a:t>Text</a:t>
            </a:r>
          </a:p>
          <a:p>
            <a:pPr lvl="3"/>
            <a:r>
              <a:rPr lang="en-US"/>
              <a:t>Text</a:t>
            </a:r>
          </a:p>
          <a:p>
            <a:pPr lvl="4"/>
            <a:r>
              <a:rPr lang="en-US"/>
              <a:t>Text</a:t>
            </a:r>
            <a:endParaRPr lang="nl-NL"/>
          </a:p>
        </p:txBody>
      </p:sp>
      <p:sp>
        <p:nvSpPr>
          <p:cNvPr id="14" name="Title Placeholder 4">
            <a:extLst>
              <a:ext uri="{FF2B5EF4-FFF2-40B4-BE49-F238E27FC236}">
                <a16:creationId xmlns:a16="http://schemas.microsoft.com/office/drawing/2014/main" id="{6AF244D1-22B7-4873-8D75-02920125EC16}"/>
              </a:ext>
            </a:extLst>
          </p:cNvPr>
          <p:cNvSpPr>
            <a:spLocks noGrp="1"/>
          </p:cNvSpPr>
          <p:nvPr>
            <p:ph type="title"/>
          </p:nvPr>
        </p:nvSpPr>
        <p:spPr>
          <a:xfrm>
            <a:off x="666747" y="266699"/>
            <a:ext cx="10866441" cy="930276"/>
          </a:xfrm>
          <a:prstGeom prst="rect">
            <a:avLst/>
          </a:prstGeom>
        </p:spPr>
        <p:txBody>
          <a:bodyPr vert="horz" lIns="91440" tIns="45720" rIns="91440" bIns="45720" rtlCol="0" anchor="b">
            <a:noAutofit/>
          </a:bodyPr>
          <a:lstStyle/>
          <a:p>
            <a:r>
              <a:rPr lang="en-US"/>
              <a:t>Click to edit Master title style</a:t>
            </a:r>
            <a:endParaRPr lang="nl-NL"/>
          </a:p>
        </p:txBody>
      </p:sp>
    </p:spTree>
    <p:extLst>
      <p:ext uri="{BB962C8B-B14F-4D97-AF65-F5344CB8AC3E}">
        <p14:creationId xmlns:p14="http://schemas.microsoft.com/office/powerpoint/2010/main" val="322610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3C313-2B60-08F8-CB91-B666F40B169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26FAE76-1640-2431-033E-536EDE17203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ADE3A07-AF55-E2DF-4B4A-3EF0F664CA77}"/>
              </a:ext>
            </a:extLst>
          </p:cNvPr>
          <p:cNvSpPr>
            <a:spLocks noGrp="1"/>
          </p:cNvSpPr>
          <p:nvPr>
            <p:ph type="dt" sz="half" idx="10"/>
          </p:nvPr>
        </p:nvSpPr>
        <p:spPr/>
        <p:txBody>
          <a:bodyPr/>
          <a:lstStyle/>
          <a:p>
            <a:fld id="{919EF042-E0E9-496F-96E8-573E831F44E7}" type="datetimeFigureOut">
              <a:rPr lang="nl-NL" smtClean="0"/>
              <a:t>21-11-2024</a:t>
            </a:fld>
            <a:endParaRPr lang="nl-NL"/>
          </a:p>
        </p:txBody>
      </p:sp>
      <p:sp>
        <p:nvSpPr>
          <p:cNvPr id="5" name="Tijdelijke aanduiding voor voettekst 4">
            <a:extLst>
              <a:ext uri="{FF2B5EF4-FFF2-40B4-BE49-F238E27FC236}">
                <a16:creationId xmlns:a16="http://schemas.microsoft.com/office/drawing/2014/main" id="{5EB7AC78-B607-F129-D77D-674A36113D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C20FB38-52FA-A2FB-DFE7-CE7AE0158B2F}"/>
              </a:ext>
            </a:extLst>
          </p:cNvPr>
          <p:cNvSpPr>
            <a:spLocks noGrp="1"/>
          </p:cNvSpPr>
          <p:nvPr>
            <p:ph type="sldNum" sz="quarter" idx="12"/>
          </p:nvPr>
        </p:nvSpPr>
        <p:spPr/>
        <p:txBody>
          <a:bodyPr/>
          <a:lstStyle/>
          <a:p>
            <a:fld id="{D5C74A2A-7163-482B-BDB8-87EF9D78DFE8}" type="slidenum">
              <a:rPr lang="nl-NL" smtClean="0"/>
              <a:t>‹nr.›</a:t>
            </a:fld>
            <a:endParaRPr lang="nl-NL"/>
          </a:p>
        </p:txBody>
      </p:sp>
    </p:spTree>
    <p:extLst>
      <p:ext uri="{BB962C8B-B14F-4D97-AF65-F5344CB8AC3E}">
        <p14:creationId xmlns:p14="http://schemas.microsoft.com/office/powerpoint/2010/main" val="3471288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05925-1860-9CD9-8553-5F74414AB9B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E69F78D-5C80-F2D0-8809-2E48885A69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8E5F8E6-1A97-3F29-85E8-29E5E36AE128}"/>
              </a:ext>
            </a:extLst>
          </p:cNvPr>
          <p:cNvSpPr>
            <a:spLocks noGrp="1"/>
          </p:cNvSpPr>
          <p:nvPr>
            <p:ph type="dt" sz="half" idx="10"/>
          </p:nvPr>
        </p:nvSpPr>
        <p:spPr/>
        <p:txBody>
          <a:bodyPr/>
          <a:lstStyle/>
          <a:p>
            <a:fld id="{919EF042-E0E9-496F-96E8-573E831F44E7}" type="datetimeFigureOut">
              <a:rPr lang="nl-NL" smtClean="0"/>
              <a:t>21-11-2024</a:t>
            </a:fld>
            <a:endParaRPr lang="nl-NL"/>
          </a:p>
        </p:txBody>
      </p:sp>
      <p:sp>
        <p:nvSpPr>
          <p:cNvPr id="5" name="Tijdelijke aanduiding voor voettekst 4">
            <a:extLst>
              <a:ext uri="{FF2B5EF4-FFF2-40B4-BE49-F238E27FC236}">
                <a16:creationId xmlns:a16="http://schemas.microsoft.com/office/drawing/2014/main" id="{91657539-C6AB-66D5-DA59-15E7FF8528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C8D49F-29E1-66E6-DF3F-073D4D4573FB}"/>
              </a:ext>
            </a:extLst>
          </p:cNvPr>
          <p:cNvSpPr>
            <a:spLocks noGrp="1"/>
          </p:cNvSpPr>
          <p:nvPr>
            <p:ph type="sldNum" sz="quarter" idx="12"/>
          </p:nvPr>
        </p:nvSpPr>
        <p:spPr/>
        <p:txBody>
          <a:bodyPr/>
          <a:lstStyle/>
          <a:p>
            <a:fld id="{D5C74A2A-7163-482B-BDB8-87EF9D78DFE8}" type="slidenum">
              <a:rPr lang="nl-NL" smtClean="0"/>
              <a:t>‹nr.›</a:t>
            </a:fld>
            <a:endParaRPr lang="nl-NL"/>
          </a:p>
        </p:txBody>
      </p:sp>
    </p:spTree>
    <p:extLst>
      <p:ext uri="{BB962C8B-B14F-4D97-AF65-F5344CB8AC3E}">
        <p14:creationId xmlns:p14="http://schemas.microsoft.com/office/powerpoint/2010/main" val="266235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96D13-7CAE-EC9A-8D59-B926E3DCA12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3EC7455-A112-F72F-F543-942EE4B414E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14E67FD-3FCC-DF6A-06CA-10FF2A2E3EF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CBA623D-1F4A-4225-1BB1-651793C76AC4}"/>
              </a:ext>
            </a:extLst>
          </p:cNvPr>
          <p:cNvSpPr>
            <a:spLocks noGrp="1"/>
          </p:cNvSpPr>
          <p:nvPr>
            <p:ph type="dt" sz="half" idx="10"/>
          </p:nvPr>
        </p:nvSpPr>
        <p:spPr/>
        <p:txBody>
          <a:bodyPr/>
          <a:lstStyle/>
          <a:p>
            <a:fld id="{919EF042-E0E9-496F-96E8-573E831F44E7}" type="datetimeFigureOut">
              <a:rPr lang="nl-NL" smtClean="0"/>
              <a:t>21-11-2024</a:t>
            </a:fld>
            <a:endParaRPr lang="nl-NL"/>
          </a:p>
        </p:txBody>
      </p:sp>
      <p:sp>
        <p:nvSpPr>
          <p:cNvPr id="6" name="Tijdelijke aanduiding voor voettekst 5">
            <a:extLst>
              <a:ext uri="{FF2B5EF4-FFF2-40B4-BE49-F238E27FC236}">
                <a16:creationId xmlns:a16="http://schemas.microsoft.com/office/drawing/2014/main" id="{E0A601DB-5D8D-8691-CD65-BFB1FAB9361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DC421FA-D509-5692-F155-CDD282234B24}"/>
              </a:ext>
            </a:extLst>
          </p:cNvPr>
          <p:cNvSpPr>
            <a:spLocks noGrp="1"/>
          </p:cNvSpPr>
          <p:nvPr>
            <p:ph type="sldNum" sz="quarter" idx="12"/>
          </p:nvPr>
        </p:nvSpPr>
        <p:spPr/>
        <p:txBody>
          <a:bodyPr/>
          <a:lstStyle/>
          <a:p>
            <a:fld id="{D5C74A2A-7163-482B-BDB8-87EF9D78DFE8}" type="slidenum">
              <a:rPr lang="nl-NL" smtClean="0"/>
              <a:t>‹nr.›</a:t>
            </a:fld>
            <a:endParaRPr lang="nl-NL"/>
          </a:p>
        </p:txBody>
      </p:sp>
    </p:spTree>
    <p:extLst>
      <p:ext uri="{BB962C8B-B14F-4D97-AF65-F5344CB8AC3E}">
        <p14:creationId xmlns:p14="http://schemas.microsoft.com/office/powerpoint/2010/main" val="2127813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E962A-2D9A-F21B-C07E-8E3E425873C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F94724C-6C7C-BEC0-EE92-2564370954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73AFBC7-EB1F-092B-194F-9B049A22F12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2348B49-FE8C-575A-EB54-3E4A7B389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9F9183E-F94C-07B8-DFF0-40353B80E23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A31B86C-2CA5-04FE-AFB0-D53F9EBB3E6B}"/>
              </a:ext>
            </a:extLst>
          </p:cNvPr>
          <p:cNvSpPr>
            <a:spLocks noGrp="1"/>
          </p:cNvSpPr>
          <p:nvPr>
            <p:ph type="dt" sz="half" idx="10"/>
          </p:nvPr>
        </p:nvSpPr>
        <p:spPr/>
        <p:txBody>
          <a:bodyPr/>
          <a:lstStyle/>
          <a:p>
            <a:fld id="{919EF042-E0E9-496F-96E8-573E831F44E7}" type="datetimeFigureOut">
              <a:rPr lang="nl-NL" smtClean="0"/>
              <a:t>21-11-2024</a:t>
            </a:fld>
            <a:endParaRPr lang="nl-NL"/>
          </a:p>
        </p:txBody>
      </p:sp>
      <p:sp>
        <p:nvSpPr>
          <p:cNvPr id="8" name="Tijdelijke aanduiding voor voettekst 7">
            <a:extLst>
              <a:ext uri="{FF2B5EF4-FFF2-40B4-BE49-F238E27FC236}">
                <a16:creationId xmlns:a16="http://schemas.microsoft.com/office/drawing/2014/main" id="{520091C9-88FB-6F96-B841-EC2C95F97EC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41B7C1B-EE76-E05D-8348-03EDCDAD614E}"/>
              </a:ext>
            </a:extLst>
          </p:cNvPr>
          <p:cNvSpPr>
            <a:spLocks noGrp="1"/>
          </p:cNvSpPr>
          <p:nvPr>
            <p:ph type="sldNum" sz="quarter" idx="12"/>
          </p:nvPr>
        </p:nvSpPr>
        <p:spPr/>
        <p:txBody>
          <a:bodyPr/>
          <a:lstStyle/>
          <a:p>
            <a:fld id="{D5C74A2A-7163-482B-BDB8-87EF9D78DFE8}" type="slidenum">
              <a:rPr lang="nl-NL" smtClean="0"/>
              <a:t>‹nr.›</a:t>
            </a:fld>
            <a:endParaRPr lang="nl-NL"/>
          </a:p>
        </p:txBody>
      </p:sp>
    </p:spTree>
    <p:extLst>
      <p:ext uri="{BB962C8B-B14F-4D97-AF65-F5344CB8AC3E}">
        <p14:creationId xmlns:p14="http://schemas.microsoft.com/office/powerpoint/2010/main" val="965384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0667C-3D7B-F7C3-D22C-47CAF5E1537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C141519-640C-9D94-A8AD-5FB5475A4239}"/>
              </a:ext>
            </a:extLst>
          </p:cNvPr>
          <p:cNvSpPr>
            <a:spLocks noGrp="1"/>
          </p:cNvSpPr>
          <p:nvPr>
            <p:ph type="dt" sz="half" idx="10"/>
          </p:nvPr>
        </p:nvSpPr>
        <p:spPr/>
        <p:txBody>
          <a:bodyPr/>
          <a:lstStyle/>
          <a:p>
            <a:fld id="{919EF042-E0E9-496F-96E8-573E831F44E7}" type="datetimeFigureOut">
              <a:rPr lang="nl-NL" smtClean="0"/>
              <a:t>21-11-2024</a:t>
            </a:fld>
            <a:endParaRPr lang="nl-NL"/>
          </a:p>
        </p:txBody>
      </p:sp>
      <p:sp>
        <p:nvSpPr>
          <p:cNvPr id="4" name="Tijdelijke aanduiding voor voettekst 3">
            <a:extLst>
              <a:ext uri="{FF2B5EF4-FFF2-40B4-BE49-F238E27FC236}">
                <a16:creationId xmlns:a16="http://schemas.microsoft.com/office/drawing/2014/main" id="{2EB03D72-AA6C-0174-4201-37372586555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4B346E6-FD50-F4CB-E6F7-90C2ACB023B4}"/>
              </a:ext>
            </a:extLst>
          </p:cNvPr>
          <p:cNvSpPr>
            <a:spLocks noGrp="1"/>
          </p:cNvSpPr>
          <p:nvPr>
            <p:ph type="sldNum" sz="quarter" idx="12"/>
          </p:nvPr>
        </p:nvSpPr>
        <p:spPr/>
        <p:txBody>
          <a:bodyPr/>
          <a:lstStyle/>
          <a:p>
            <a:fld id="{D5C74A2A-7163-482B-BDB8-87EF9D78DFE8}" type="slidenum">
              <a:rPr lang="nl-NL" smtClean="0"/>
              <a:t>‹nr.›</a:t>
            </a:fld>
            <a:endParaRPr lang="nl-NL"/>
          </a:p>
        </p:txBody>
      </p:sp>
    </p:spTree>
    <p:extLst>
      <p:ext uri="{BB962C8B-B14F-4D97-AF65-F5344CB8AC3E}">
        <p14:creationId xmlns:p14="http://schemas.microsoft.com/office/powerpoint/2010/main" val="235290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E1DAECC-7A8E-006E-C808-AE244C9F4E5A}"/>
              </a:ext>
            </a:extLst>
          </p:cNvPr>
          <p:cNvSpPr>
            <a:spLocks noGrp="1"/>
          </p:cNvSpPr>
          <p:nvPr>
            <p:ph type="dt" sz="half" idx="10"/>
          </p:nvPr>
        </p:nvSpPr>
        <p:spPr/>
        <p:txBody>
          <a:bodyPr/>
          <a:lstStyle/>
          <a:p>
            <a:fld id="{919EF042-E0E9-496F-96E8-573E831F44E7}" type="datetimeFigureOut">
              <a:rPr lang="nl-NL" smtClean="0"/>
              <a:t>21-11-2024</a:t>
            </a:fld>
            <a:endParaRPr lang="nl-NL"/>
          </a:p>
        </p:txBody>
      </p:sp>
      <p:sp>
        <p:nvSpPr>
          <p:cNvPr id="3" name="Tijdelijke aanduiding voor voettekst 2">
            <a:extLst>
              <a:ext uri="{FF2B5EF4-FFF2-40B4-BE49-F238E27FC236}">
                <a16:creationId xmlns:a16="http://schemas.microsoft.com/office/drawing/2014/main" id="{751AB4AA-376B-392D-E866-1DFEA7F62D8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5B331DB-B1E7-C91D-5C62-2E5B5E3EF93F}"/>
              </a:ext>
            </a:extLst>
          </p:cNvPr>
          <p:cNvSpPr>
            <a:spLocks noGrp="1"/>
          </p:cNvSpPr>
          <p:nvPr>
            <p:ph type="sldNum" sz="quarter" idx="12"/>
          </p:nvPr>
        </p:nvSpPr>
        <p:spPr/>
        <p:txBody>
          <a:bodyPr/>
          <a:lstStyle/>
          <a:p>
            <a:fld id="{D5C74A2A-7163-482B-BDB8-87EF9D78DFE8}" type="slidenum">
              <a:rPr lang="nl-NL" smtClean="0"/>
              <a:t>‹nr.›</a:t>
            </a:fld>
            <a:endParaRPr lang="nl-NL"/>
          </a:p>
        </p:txBody>
      </p:sp>
    </p:spTree>
    <p:extLst>
      <p:ext uri="{BB962C8B-B14F-4D97-AF65-F5344CB8AC3E}">
        <p14:creationId xmlns:p14="http://schemas.microsoft.com/office/powerpoint/2010/main" val="241335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20E76-30DA-6B82-D068-32AC740F111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30D60A7-8C13-A1F9-C95E-47978B9D31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C188776-F8D3-CCDC-7FED-3E8662ED5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9FDEE5E-86DD-75CD-2461-9344E1F8E8BC}"/>
              </a:ext>
            </a:extLst>
          </p:cNvPr>
          <p:cNvSpPr>
            <a:spLocks noGrp="1"/>
          </p:cNvSpPr>
          <p:nvPr>
            <p:ph type="dt" sz="half" idx="10"/>
          </p:nvPr>
        </p:nvSpPr>
        <p:spPr/>
        <p:txBody>
          <a:bodyPr/>
          <a:lstStyle/>
          <a:p>
            <a:fld id="{919EF042-E0E9-496F-96E8-573E831F44E7}" type="datetimeFigureOut">
              <a:rPr lang="nl-NL" smtClean="0"/>
              <a:t>21-11-2024</a:t>
            </a:fld>
            <a:endParaRPr lang="nl-NL"/>
          </a:p>
        </p:txBody>
      </p:sp>
      <p:sp>
        <p:nvSpPr>
          <p:cNvPr id="6" name="Tijdelijke aanduiding voor voettekst 5">
            <a:extLst>
              <a:ext uri="{FF2B5EF4-FFF2-40B4-BE49-F238E27FC236}">
                <a16:creationId xmlns:a16="http://schemas.microsoft.com/office/drawing/2014/main" id="{A13208F4-C6F5-879F-2E2B-E504A04C019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059EEA3-0AF0-5E59-8681-70C002543D00}"/>
              </a:ext>
            </a:extLst>
          </p:cNvPr>
          <p:cNvSpPr>
            <a:spLocks noGrp="1"/>
          </p:cNvSpPr>
          <p:nvPr>
            <p:ph type="sldNum" sz="quarter" idx="12"/>
          </p:nvPr>
        </p:nvSpPr>
        <p:spPr/>
        <p:txBody>
          <a:bodyPr/>
          <a:lstStyle/>
          <a:p>
            <a:fld id="{D5C74A2A-7163-482B-BDB8-87EF9D78DFE8}" type="slidenum">
              <a:rPr lang="nl-NL" smtClean="0"/>
              <a:t>‹nr.›</a:t>
            </a:fld>
            <a:endParaRPr lang="nl-NL"/>
          </a:p>
        </p:txBody>
      </p:sp>
    </p:spTree>
    <p:extLst>
      <p:ext uri="{BB962C8B-B14F-4D97-AF65-F5344CB8AC3E}">
        <p14:creationId xmlns:p14="http://schemas.microsoft.com/office/powerpoint/2010/main" val="112436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A79A33-B5B7-CAE6-82DA-2DAABFCF1BD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2347DB8-6CBC-25C0-AC37-4CD146CEA8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1518F43-CA50-3866-6D2E-01BE4ECF94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A21C59D-7700-6AE2-587F-B96466B8D895}"/>
              </a:ext>
            </a:extLst>
          </p:cNvPr>
          <p:cNvSpPr>
            <a:spLocks noGrp="1"/>
          </p:cNvSpPr>
          <p:nvPr>
            <p:ph type="dt" sz="half" idx="10"/>
          </p:nvPr>
        </p:nvSpPr>
        <p:spPr/>
        <p:txBody>
          <a:bodyPr/>
          <a:lstStyle/>
          <a:p>
            <a:fld id="{919EF042-E0E9-496F-96E8-573E831F44E7}" type="datetimeFigureOut">
              <a:rPr lang="nl-NL" smtClean="0"/>
              <a:t>21-11-2024</a:t>
            </a:fld>
            <a:endParaRPr lang="nl-NL"/>
          </a:p>
        </p:txBody>
      </p:sp>
      <p:sp>
        <p:nvSpPr>
          <p:cNvPr id="6" name="Tijdelijke aanduiding voor voettekst 5">
            <a:extLst>
              <a:ext uri="{FF2B5EF4-FFF2-40B4-BE49-F238E27FC236}">
                <a16:creationId xmlns:a16="http://schemas.microsoft.com/office/drawing/2014/main" id="{05E74791-45DF-EF00-BB97-443BA50A171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6F038B2-610A-9746-F069-9CF613D49B4C}"/>
              </a:ext>
            </a:extLst>
          </p:cNvPr>
          <p:cNvSpPr>
            <a:spLocks noGrp="1"/>
          </p:cNvSpPr>
          <p:nvPr>
            <p:ph type="sldNum" sz="quarter" idx="12"/>
          </p:nvPr>
        </p:nvSpPr>
        <p:spPr/>
        <p:txBody>
          <a:bodyPr/>
          <a:lstStyle/>
          <a:p>
            <a:fld id="{D5C74A2A-7163-482B-BDB8-87EF9D78DFE8}" type="slidenum">
              <a:rPr lang="nl-NL" smtClean="0"/>
              <a:t>‹nr.›</a:t>
            </a:fld>
            <a:endParaRPr lang="nl-NL"/>
          </a:p>
        </p:txBody>
      </p:sp>
    </p:spTree>
    <p:extLst>
      <p:ext uri="{BB962C8B-B14F-4D97-AF65-F5344CB8AC3E}">
        <p14:creationId xmlns:p14="http://schemas.microsoft.com/office/powerpoint/2010/main" val="4198513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63D961E-5B66-A0F5-B349-973312C4D8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7FEA6A7-CB99-452A-7391-7BD6AF746C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40103F1-74A2-5557-5E52-DC9BE1E2E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9EF042-E0E9-496F-96E8-573E831F44E7}" type="datetimeFigureOut">
              <a:rPr lang="nl-NL" smtClean="0"/>
              <a:t>21-11-2024</a:t>
            </a:fld>
            <a:endParaRPr lang="nl-NL"/>
          </a:p>
        </p:txBody>
      </p:sp>
      <p:sp>
        <p:nvSpPr>
          <p:cNvPr id="5" name="Tijdelijke aanduiding voor voettekst 4">
            <a:extLst>
              <a:ext uri="{FF2B5EF4-FFF2-40B4-BE49-F238E27FC236}">
                <a16:creationId xmlns:a16="http://schemas.microsoft.com/office/drawing/2014/main" id="{A6B63965-DC9E-B6D0-CDF2-7D3877CA5B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8F1B4435-A419-169F-3BD5-46905196F7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C74A2A-7163-482B-BDB8-87EF9D78DFE8}" type="slidenum">
              <a:rPr lang="nl-NL" smtClean="0"/>
              <a:t>‹nr.›</a:t>
            </a:fld>
            <a:endParaRPr lang="nl-NL"/>
          </a:p>
        </p:txBody>
      </p:sp>
    </p:spTree>
    <p:extLst>
      <p:ext uri="{BB962C8B-B14F-4D97-AF65-F5344CB8AC3E}">
        <p14:creationId xmlns:p14="http://schemas.microsoft.com/office/powerpoint/2010/main" val="158119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ECB666DF-04FC-9953-73B9-D23761290B27}"/>
              </a:ext>
            </a:extLst>
          </p:cNvPr>
          <p:cNvSpPr>
            <a:spLocks noGrp="1"/>
          </p:cNvSpPr>
          <p:nvPr>
            <p:ph type="title"/>
          </p:nvPr>
        </p:nvSpPr>
        <p:spPr>
          <a:xfrm>
            <a:off x="1136718" y="1971360"/>
            <a:ext cx="10976676" cy="1836000"/>
          </a:xfrm>
        </p:spPr>
        <p:txBody>
          <a:bodyPr/>
          <a:lstStyle/>
          <a:p>
            <a:r>
              <a:rPr lang="nl-NL" sz="6500" dirty="0"/>
              <a:t>Slim</a:t>
            </a:r>
            <a:r>
              <a:rPr lang="nl-NL" sz="4400" b="0" dirty="0">
                <a:solidFill>
                  <a:schemeClr val="accent4">
                    <a:lumMod val="50000"/>
                  </a:schemeClr>
                </a:solidFill>
              </a:rPr>
              <a:t>*</a:t>
            </a:r>
            <a:r>
              <a:rPr lang="nl-NL" sz="6500" dirty="0"/>
              <a:t> gebiedsgericht uitvoeren</a:t>
            </a:r>
            <a:br>
              <a:rPr lang="nl-NL" sz="6500" dirty="0"/>
            </a:br>
            <a:br>
              <a:rPr lang="nl-NL" sz="6500" dirty="0">
                <a:highlight>
                  <a:srgbClr val="00FF00"/>
                </a:highlight>
              </a:rPr>
            </a:br>
            <a:endParaRPr lang="nl-NL" sz="6500" b="0" dirty="0">
              <a:solidFill>
                <a:srgbClr val="000000"/>
              </a:solidFill>
              <a:highlight>
                <a:srgbClr val="00FF00"/>
              </a:highlight>
            </a:endParaRPr>
          </a:p>
        </p:txBody>
      </p:sp>
      <p:sp>
        <p:nvSpPr>
          <p:cNvPr id="21" name="Tijdelijke aanduiding voor tekst 20" descr="Logo Gemeente Amsterdam">
            <a:extLst>
              <a:ext uri="{FF2B5EF4-FFF2-40B4-BE49-F238E27FC236}">
                <a16:creationId xmlns:a16="http://schemas.microsoft.com/office/drawing/2014/main" id="{1A09B5DA-3ED4-C192-5458-EE7AF059185F}"/>
              </a:ext>
              <a:ext uri="{C183D7F6-B498-43B3-948B-1728B52AA6E4}">
                <adec:decorative xmlns:adec="http://schemas.microsoft.com/office/drawing/2017/decorative" val="0"/>
              </a:ext>
            </a:extLst>
          </p:cNvPr>
          <p:cNvSpPr>
            <a:spLocks noGrp="1"/>
          </p:cNvSpPr>
          <p:nvPr>
            <p:ph type="body" idx="1000"/>
          </p:nvPr>
        </p:nvSpPr>
        <p:spPr/>
        <p:txBody>
          <a:bodyPr/>
          <a:lstStyle/>
          <a:p>
            <a:endParaRPr lang="nl-NL"/>
          </a:p>
        </p:txBody>
      </p:sp>
      <p:sp>
        <p:nvSpPr>
          <p:cNvPr id="11" name="Tijdelijke aanduiding voor tekst 10">
            <a:extLst>
              <a:ext uri="{FF2B5EF4-FFF2-40B4-BE49-F238E27FC236}">
                <a16:creationId xmlns:a16="http://schemas.microsoft.com/office/drawing/2014/main" id="{9EDB2AA5-0489-DDCC-CDA8-8D2C6E7EE887}"/>
              </a:ext>
            </a:extLst>
          </p:cNvPr>
          <p:cNvSpPr>
            <a:spLocks noGrp="1"/>
          </p:cNvSpPr>
          <p:nvPr>
            <p:ph type="body" idx="1"/>
          </p:nvPr>
        </p:nvSpPr>
        <p:spPr>
          <a:xfrm>
            <a:off x="1136712" y="4489547"/>
            <a:ext cx="9792001" cy="1228637"/>
          </a:xfrm>
        </p:spPr>
        <p:txBody>
          <a:bodyPr vert="horz" lIns="0" tIns="0" rIns="0" bIns="0" rtlCol="0" anchor="t">
            <a:noAutofit/>
          </a:bodyPr>
          <a:lstStyle/>
          <a:p>
            <a:r>
              <a:rPr lang="nl-NL" sz="2800" i="1"/>
              <a:t>Vernieuwend organiseren voor een duurzame toekomst van de stad en samenleving</a:t>
            </a:r>
          </a:p>
        </p:txBody>
      </p:sp>
      <p:sp>
        <p:nvSpPr>
          <p:cNvPr id="22" name="Tijdelijke aanduiding voor tekst 21">
            <a:extLst>
              <a:ext uri="{FF2B5EF4-FFF2-40B4-BE49-F238E27FC236}">
                <a16:creationId xmlns:a16="http://schemas.microsoft.com/office/drawing/2014/main" id="{D0CED1CE-C9AA-B402-BB52-2AA3F5A30688}"/>
              </a:ext>
            </a:extLst>
          </p:cNvPr>
          <p:cNvSpPr>
            <a:spLocks noGrp="1"/>
          </p:cNvSpPr>
          <p:nvPr>
            <p:ph type="body" sz="quarter" idx="1001"/>
          </p:nvPr>
        </p:nvSpPr>
        <p:spPr>
          <a:xfrm>
            <a:off x="1136880" y="6244920"/>
            <a:ext cx="8675174" cy="388130"/>
          </a:xfrm>
        </p:spPr>
        <p:txBody>
          <a:bodyPr/>
          <a:lstStyle/>
          <a:p>
            <a:r>
              <a:rPr lang="nl-NL" dirty="0"/>
              <a:t>Werksessie 5 november 2024</a:t>
            </a:r>
          </a:p>
        </p:txBody>
      </p:sp>
      <p:sp>
        <p:nvSpPr>
          <p:cNvPr id="12" name="Text Placeholder 11 (JU-Free)">
            <a:extLst>
              <a:ext uri="{FF2B5EF4-FFF2-40B4-BE49-F238E27FC236}">
                <a16:creationId xmlns:a16="http://schemas.microsoft.com/office/drawing/2014/main" id="{07A7BFE9-C9D7-14F2-0C5E-5F70DE6062C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l-NL"/>
          </a:p>
        </p:txBody>
      </p:sp>
      <p:sp>
        <p:nvSpPr>
          <p:cNvPr id="13" name="Text Placeholder 12 (JU-Free)">
            <a:extLst>
              <a:ext uri="{FF2B5EF4-FFF2-40B4-BE49-F238E27FC236}">
                <a16:creationId xmlns:a16="http://schemas.microsoft.com/office/drawing/2014/main" id="{5344E90A-5CAD-8A66-194A-86B1AB23BB50}"/>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nl-NL"/>
          </a:p>
        </p:txBody>
      </p:sp>
      <p:sp>
        <p:nvSpPr>
          <p:cNvPr id="14" name="Text Placeholder 13 (JU-Free)">
            <a:extLst>
              <a:ext uri="{FF2B5EF4-FFF2-40B4-BE49-F238E27FC236}">
                <a16:creationId xmlns:a16="http://schemas.microsoft.com/office/drawing/2014/main" id="{9C2BE28E-E385-D803-1FE2-01325241718A}"/>
              </a:ext>
              <a:ext uri="{C183D7F6-B498-43B3-948B-1728B52AA6E4}">
                <adec:decorative xmlns:adec="http://schemas.microsoft.com/office/drawing/2017/decorative" val="1"/>
              </a:ext>
            </a:extLst>
          </p:cNvPr>
          <p:cNvSpPr>
            <a:spLocks noGrp="1"/>
          </p:cNvSpPr>
          <p:nvPr>
            <p:ph type="body" sz="quarter" idx="19"/>
          </p:nvPr>
        </p:nvSpPr>
        <p:spPr/>
        <p:txBody>
          <a:bodyPr/>
          <a:lstStyle/>
          <a:p>
            <a:endParaRPr lang="nl-NL"/>
          </a:p>
        </p:txBody>
      </p:sp>
      <p:sp>
        <p:nvSpPr>
          <p:cNvPr id="3" name="Tekstvak 2">
            <a:extLst>
              <a:ext uri="{FF2B5EF4-FFF2-40B4-BE49-F238E27FC236}">
                <a16:creationId xmlns:a16="http://schemas.microsoft.com/office/drawing/2014/main" id="{BD63F0EC-085D-8F7B-8374-C55D0E8B0341}"/>
              </a:ext>
            </a:extLst>
          </p:cNvPr>
          <p:cNvSpPr txBox="1"/>
          <p:nvPr/>
        </p:nvSpPr>
        <p:spPr>
          <a:xfrm>
            <a:off x="1136712" y="2889360"/>
            <a:ext cx="7211728" cy="369332"/>
          </a:xfrm>
          <a:prstGeom prst="rect">
            <a:avLst/>
          </a:prstGeom>
          <a:noFill/>
        </p:spPr>
        <p:txBody>
          <a:bodyPr wrap="square">
            <a:spAutoFit/>
          </a:bodyPr>
          <a:lstStyle/>
          <a:p>
            <a:pPr marL="0" indent="0">
              <a:buNone/>
            </a:pPr>
            <a:r>
              <a:rPr lang="nl-NL" sz="1800" i="1" dirty="0">
                <a:solidFill>
                  <a:schemeClr val="bg1"/>
                </a:solidFill>
              </a:rPr>
              <a:t>* SLIM = Samen, Lerend, Integreren van Maatschappelijke opgaven</a:t>
            </a:r>
          </a:p>
        </p:txBody>
      </p:sp>
    </p:spTree>
    <p:extLst>
      <p:ext uri="{BB962C8B-B14F-4D97-AF65-F5344CB8AC3E}">
        <p14:creationId xmlns:p14="http://schemas.microsoft.com/office/powerpoint/2010/main" val="2520248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489087-FD0E-C69E-BF45-ADA70651F5FE}"/>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DF6F153E-B40A-FD99-3635-D7418CBF2028}"/>
              </a:ext>
            </a:extLst>
          </p:cNvPr>
          <p:cNvSpPr>
            <a:spLocks noGrp="1"/>
          </p:cNvSpPr>
          <p:nvPr>
            <p:ph type="body" sz="quarter" idx="19"/>
          </p:nvPr>
        </p:nvSpPr>
        <p:spPr/>
        <p:txBody>
          <a:bodyPr/>
          <a:lstStyle/>
          <a:p>
            <a:endParaRPr lang="nl-NL"/>
          </a:p>
        </p:txBody>
      </p:sp>
      <p:sp>
        <p:nvSpPr>
          <p:cNvPr id="4" name="Tijdelijke aanduiding voor datum 3">
            <a:extLst>
              <a:ext uri="{FF2B5EF4-FFF2-40B4-BE49-F238E27FC236}">
                <a16:creationId xmlns:a16="http://schemas.microsoft.com/office/drawing/2014/main" id="{4C56CE71-81EC-468E-FFE8-8B272A36CFCB}"/>
              </a:ext>
            </a:extLst>
          </p:cNvPr>
          <p:cNvSpPr>
            <a:spLocks noGrp="1"/>
          </p:cNvSpPr>
          <p:nvPr>
            <p:ph type="dt" sz="half" idx="10"/>
          </p:nvPr>
        </p:nvSpPr>
        <p:spPr/>
        <p:txBody>
          <a:bodyPr/>
          <a:lstStyle/>
          <a:p>
            <a:fld id="{61B62A69-898C-4E33-9DA9-4DEAE2D8FA83}" type="datetime1">
              <a:rPr lang="nl-NL" smtClean="0"/>
              <a:t>21-11-2024</a:t>
            </a:fld>
            <a:endParaRPr lang="nl-NL"/>
          </a:p>
        </p:txBody>
      </p:sp>
      <p:sp>
        <p:nvSpPr>
          <p:cNvPr id="5" name="Tijdelijke aanduiding voor dianummer 4">
            <a:extLst>
              <a:ext uri="{FF2B5EF4-FFF2-40B4-BE49-F238E27FC236}">
                <a16:creationId xmlns:a16="http://schemas.microsoft.com/office/drawing/2014/main" id="{3DFAD5CF-8946-A8DC-BB8A-E280D72A62A1}"/>
              </a:ext>
            </a:extLst>
          </p:cNvPr>
          <p:cNvSpPr>
            <a:spLocks noGrp="1"/>
          </p:cNvSpPr>
          <p:nvPr>
            <p:ph type="sldNum" sz="quarter" idx="12"/>
          </p:nvPr>
        </p:nvSpPr>
        <p:spPr/>
        <p:txBody>
          <a:bodyPr/>
          <a:lstStyle/>
          <a:p>
            <a:r>
              <a:rPr lang="nl-NL"/>
              <a:t>| </a:t>
            </a:r>
            <a:fld id="{8F18802B-E4C7-4B2D-B37A-6B7CC3C134EA}" type="slidenum">
              <a:rPr lang="nl-NL" smtClean="0"/>
              <a:pPr/>
              <a:t>2</a:t>
            </a:fld>
            <a:endParaRPr lang="nl-NL"/>
          </a:p>
        </p:txBody>
      </p:sp>
      <p:sp>
        <p:nvSpPr>
          <p:cNvPr id="6" name="Tijdelijke aanduiding voor tekst 5">
            <a:extLst>
              <a:ext uri="{FF2B5EF4-FFF2-40B4-BE49-F238E27FC236}">
                <a16:creationId xmlns:a16="http://schemas.microsoft.com/office/drawing/2014/main" id="{9D92D583-873F-6CAB-38DD-667BB8D22279}"/>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77FE9237-CE97-E138-1057-09ED81D32186}"/>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9623A6A1-EEFB-A0E8-F601-AFB79A396D4E}"/>
              </a:ext>
            </a:extLst>
          </p:cNvPr>
          <p:cNvSpPr>
            <a:spLocks noGrp="1"/>
          </p:cNvSpPr>
          <p:nvPr>
            <p:ph type="body" sz="quarter" idx="14"/>
          </p:nvPr>
        </p:nvSpPr>
        <p:spPr/>
        <p:txBody>
          <a:bodyPr/>
          <a:lstStyle/>
          <a:p>
            <a:endParaRPr lang="nl-NL"/>
          </a:p>
        </p:txBody>
      </p:sp>
      <p:pic>
        <p:nvPicPr>
          <p:cNvPr id="9" name="Afbeelding 8">
            <a:extLst>
              <a:ext uri="{FF2B5EF4-FFF2-40B4-BE49-F238E27FC236}">
                <a16:creationId xmlns:a16="http://schemas.microsoft.com/office/drawing/2014/main" id="{6788B45B-BF3A-3D9C-310C-D77EFE48D071}"/>
              </a:ext>
            </a:extLst>
          </p:cNvPr>
          <p:cNvPicPr>
            <a:picLocks noChangeAspect="1"/>
          </p:cNvPicPr>
          <p:nvPr/>
        </p:nvPicPr>
        <p:blipFill>
          <a:blip r:embed="rId2"/>
          <a:stretch>
            <a:fillRect/>
          </a:stretch>
        </p:blipFill>
        <p:spPr>
          <a:xfrm>
            <a:off x="-201193" y="65313"/>
            <a:ext cx="12393193" cy="6694715"/>
          </a:xfrm>
          <a:prstGeom prst="rect">
            <a:avLst/>
          </a:prstGeom>
        </p:spPr>
      </p:pic>
    </p:spTree>
    <p:extLst>
      <p:ext uri="{BB962C8B-B14F-4D97-AF65-F5344CB8AC3E}">
        <p14:creationId xmlns:p14="http://schemas.microsoft.com/office/powerpoint/2010/main" val="1314398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8A9169-E648-9CFF-E6DA-98757858DA59}"/>
              </a:ext>
            </a:extLst>
          </p:cNvPr>
          <p:cNvSpPr>
            <a:spLocks noGrp="1"/>
          </p:cNvSpPr>
          <p:nvPr>
            <p:ph type="title"/>
          </p:nvPr>
        </p:nvSpPr>
        <p:spPr>
          <a:xfrm>
            <a:off x="918720" y="262884"/>
            <a:ext cx="10800000" cy="1296000"/>
          </a:xfrm>
        </p:spPr>
        <p:txBody>
          <a:bodyPr/>
          <a:lstStyle/>
          <a:p>
            <a:r>
              <a:rPr lang="nl-NL" sz="2800" dirty="0"/>
              <a:t>De duurzame opgave voor Amsterdam</a:t>
            </a:r>
          </a:p>
        </p:txBody>
      </p:sp>
      <p:sp>
        <p:nvSpPr>
          <p:cNvPr id="4" name="Tijdelijke aanduiding voor datum 3">
            <a:extLst>
              <a:ext uri="{FF2B5EF4-FFF2-40B4-BE49-F238E27FC236}">
                <a16:creationId xmlns:a16="http://schemas.microsoft.com/office/drawing/2014/main" id="{CD1282B8-9B16-B711-5DA9-0891E73264DB}"/>
              </a:ext>
            </a:extLst>
          </p:cNvPr>
          <p:cNvSpPr>
            <a:spLocks noGrp="1"/>
          </p:cNvSpPr>
          <p:nvPr>
            <p:ph type="dt" sz="half" idx="10"/>
          </p:nvPr>
        </p:nvSpPr>
        <p:spPr/>
        <p:txBody>
          <a:bodyPr/>
          <a:lstStyle/>
          <a:p>
            <a:fld id="{61B62A69-898C-4E33-9DA9-4DEAE2D8FA83}" type="datetime1">
              <a:rPr lang="nl-NL" smtClean="0"/>
              <a:t>21-11-2024</a:t>
            </a:fld>
            <a:endParaRPr lang="nl-NL"/>
          </a:p>
        </p:txBody>
      </p:sp>
      <p:sp>
        <p:nvSpPr>
          <p:cNvPr id="5" name="Tijdelijke aanduiding voor dianummer 4">
            <a:extLst>
              <a:ext uri="{FF2B5EF4-FFF2-40B4-BE49-F238E27FC236}">
                <a16:creationId xmlns:a16="http://schemas.microsoft.com/office/drawing/2014/main" id="{93F4031C-F670-EE50-72FD-BAE0A1B3A441}"/>
              </a:ext>
            </a:extLst>
          </p:cNvPr>
          <p:cNvSpPr>
            <a:spLocks noGrp="1"/>
          </p:cNvSpPr>
          <p:nvPr>
            <p:ph type="sldNum" sz="quarter" idx="12"/>
          </p:nvPr>
        </p:nvSpPr>
        <p:spPr/>
        <p:txBody>
          <a:bodyPr/>
          <a:lstStyle/>
          <a:p>
            <a:r>
              <a:rPr lang="nl-NL"/>
              <a:t>| </a:t>
            </a:r>
            <a:fld id="{8F18802B-E4C7-4B2D-B37A-6B7CC3C134EA}" type="slidenum">
              <a:rPr lang="nl-NL" smtClean="0"/>
              <a:pPr/>
              <a:t>3</a:t>
            </a:fld>
            <a:endParaRPr lang="nl-NL"/>
          </a:p>
        </p:txBody>
      </p:sp>
      <p:sp>
        <p:nvSpPr>
          <p:cNvPr id="6" name="Tijdelijke aanduiding voor tekst 5">
            <a:extLst>
              <a:ext uri="{FF2B5EF4-FFF2-40B4-BE49-F238E27FC236}">
                <a16:creationId xmlns:a16="http://schemas.microsoft.com/office/drawing/2014/main" id="{B4FA5F8E-FD67-4E32-0495-8D6295498D07}"/>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D9385519-A5A2-C5AC-3D99-545C2410D6D0}"/>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48220C10-51B5-CEE9-5BD9-2EF5E7A8C85E}"/>
              </a:ext>
            </a:extLst>
          </p:cNvPr>
          <p:cNvSpPr>
            <a:spLocks noGrp="1"/>
          </p:cNvSpPr>
          <p:nvPr>
            <p:ph type="body" sz="quarter" idx="14"/>
          </p:nvPr>
        </p:nvSpPr>
        <p:spPr/>
        <p:txBody>
          <a:bodyPr/>
          <a:lstStyle/>
          <a:p>
            <a:endParaRPr lang="nl-NL"/>
          </a:p>
        </p:txBody>
      </p:sp>
      <p:pic>
        <p:nvPicPr>
          <p:cNvPr id="9" name="Afbeelding 8" descr="Afbeelding met tekst, schermopname, Lettertype, diagram&#10;&#10;Automatisch gegenereerde beschrijving">
            <a:extLst>
              <a:ext uri="{FF2B5EF4-FFF2-40B4-BE49-F238E27FC236}">
                <a16:creationId xmlns:a16="http://schemas.microsoft.com/office/drawing/2014/main" id="{43BDAF10-B815-CE93-FA8B-CB3158C4EBDB}"/>
              </a:ext>
            </a:extLst>
          </p:cNvPr>
          <p:cNvPicPr>
            <a:picLocks noChangeAspect="1"/>
          </p:cNvPicPr>
          <p:nvPr/>
        </p:nvPicPr>
        <p:blipFill rotWithShape="1">
          <a:blip r:embed="rId2"/>
          <a:srcRect t="10855" r="-90" b="818"/>
          <a:stretch/>
        </p:blipFill>
        <p:spPr>
          <a:xfrm>
            <a:off x="774218" y="1277352"/>
            <a:ext cx="11526393" cy="5529181"/>
          </a:xfrm>
          <a:prstGeom prst="rect">
            <a:avLst/>
          </a:prstGeom>
        </p:spPr>
      </p:pic>
    </p:spTree>
    <p:extLst>
      <p:ext uri="{BB962C8B-B14F-4D97-AF65-F5344CB8AC3E}">
        <p14:creationId xmlns:p14="http://schemas.microsoft.com/office/powerpoint/2010/main" val="2946462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A44E59E-BA6E-9697-3A95-866E16ECF858}"/>
              </a:ext>
            </a:extLst>
          </p:cNvPr>
          <p:cNvSpPr>
            <a:spLocks noGrp="1"/>
          </p:cNvSpPr>
          <p:nvPr>
            <p:ph type="sldNum" sz="quarter" idx="12"/>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fld id="{992CD0B2-8AB2-4C6C-8876-E15753662C9B}" type="slidenum">
              <a:rPr kumimoji="0" lang="nl-NL" sz="1333" b="0" i="0" u="none" strike="noStrike" kern="1200" cap="none" spc="0" normalizeH="0" baseline="0" noProof="0" smtClean="0">
                <a:ln>
                  <a:noFill/>
                </a:ln>
                <a:solidFill>
                  <a:srgbClr val="BEBEBE"/>
                </a:solidFill>
                <a:effectLst/>
                <a:uLnTx/>
                <a:uFillTx/>
                <a:latin typeface="Corbel"/>
                <a:ea typeface="+mn-ea"/>
                <a:cs typeface="+mn-cs"/>
              </a:rPr>
              <a:pPr marL="0" marR="0" lvl="0" indent="0" algn="l" defTabSz="1219140" rtl="0" eaLnBrk="1" fontAlgn="auto" latinLnBrk="0" hangingPunct="1">
                <a:lnSpc>
                  <a:spcPct val="100000"/>
                </a:lnSpc>
                <a:spcBef>
                  <a:spcPts val="0"/>
                </a:spcBef>
                <a:spcAft>
                  <a:spcPts val="0"/>
                </a:spcAft>
                <a:buClrTx/>
                <a:buSzTx/>
                <a:buFontTx/>
                <a:buNone/>
                <a:tabLst/>
                <a:defRPr/>
              </a:pPr>
              <a:t>4</a:t>
            </a:fld>
            <a:endParaRPr kumimoji="0" lang="nl-NL" sz="1333" b="0" i="0" u="none" strike="noStrike" kern="1200" cap="none" spc="0" normalizeH="0" baseline="0" noProof="0">
              <a:ln>
                <a:noFill/>
              </a:ln>
              <a:solidFill>
                <a:srgbClr val="BEBEBE"/>
              </a:solidFill>
              <a:effectLst/>
              <a:uLnTx/>
              <a:uFillTx/>
              <a:latin typeface="Corbel"/>
              <a:ea typeface="+mn-ea"/>
              <a:cs typeface="+mn-cs"/>
            </a:endParaRPr>
          </a:p>
        </p:txBody>
      </p:sp>
      <p:pic>
        <p:nvPicPr>
          <p:cNvPr id="4" name="Afbeelding 3" descr="Afbeelding met buitenshuis, hemel, wolk, teken&#10;&#10;Automatisch gegenereerde beschrijving">
            <a:extLst>
              <a:ext uri="{FF2B5EF4-FFF2-40B4-BE49-F238E27FC236}">
                <a16:creationId xmlns:a16="http://schemas.microsoft.com/office/drawing/2014/main" id="{CBD74843-978A-070D-27BA-69BBE0DB5F7A}"/>
              </a:ext>
            </a:extLst>
          </p:cNvPr>
          <p:cNvPicPr>
            <a:picLocks noChangeAspect="1"/>
          </p:cNvPicPr>
          <p:nvPr/>
        </p:nvPicPr>
        <p:blipFill rotWithShape="1">
          <a:blip r:embed="rId2"/>
          <a:srcRect l="37361" t="-4289" r="56" b="-35720"/>
          <a:stretch/>
        </p:blipFill>
        <p:spPr>
          <a:xfrm>
            <a:off x="5077911" y="-838395"/>
            <a:ext cx="7112879" cy="11148236"/>
          </a:xfrm>
          <a:prstGeom prst="rect">
            <a:avLst/>
          </a:prstGeom>
        </p:spPr>
      </p:pic>
      <p:sp>
        <p:nvSpPr>
          <p:cNvPr id="5" name="Rechthoek 4">
            <a:extLst>
              <a:ext uri="{FF2B5EF4-FFF2-40B4-BE49-F238E27FC236}">
                <a16:creationId xmlns:a16="http://schemas.microsoft.com/office/drawing/2014/main" id="{72932D79-3AAC-3D9B-F112-3825BDAF3819}"/>
              </a:ext>
            </a:extLst>
          </p:cNvPr>
          <p:cNvSpPr/>
          <p:nvPr/>
        </p:nvSpPr>
        <p:spPr>
          <a:xfrm>
            <a:off x="0" y="0"/>
            <a:ext cx="787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FFFFFF"/>
                </a:solidFill>
                <a:effectLst/>
                <a:uLnTx/>
                <a:uFillTx/>
                <a:latin typeface="Corbel" panose="020B0503020204020204" pitchFamily="34" charset="0"/>
                <a:ea typeface="Calibri" panose="020F0502020204030204" pitchFamily="34" charset="0"/>
                <a:cs typeface="Arial" panose="020B0604020202020204" pitchFamily="34" charset="0"/>
              </a:rPr>
              <a:t>vormen van ons toekomstbeeld en zitten we op het juiste pad</a:t>
            </a:r>
            <a:endParaRPr kumimoji="0" lang="nl-NL" sz="1800" b="0" i="0" u="none" strike="noStrike" kern="1200" cap="none" spc="0" normalizeH="0" baseline="0" noProof="0">
              <a:ln>
                <a:noFill/>
              </a:ln>
              <a:solidFill>
                <a:srgbClr val="FFFFFF"/>
              </a:solidFill>
              <a:effectLst/>
              <a:uLnTx/>
              <a:uFillTx/>
              <a:latin typeface="Corbel"/>
              <a:ea typeface="+mn-ea"/>
              <a:cs typeface="+mn-cs"/>
            </a:endParaRPr>
          </a:p>
        </p:txBody>
      </p:sp>
      <p:sp>
        <p:nvSpPr>
          <p:cNvPr id="6" name="Tekstvak 5">
            <a:extLst>
              <a:ext uri="{FF2B5EF4-FFF2-40B4-BE49-F238E27FC236}">
                <a16:creationId xmlns:a16="http://schemas.microsoft.com/office/drawing/2014/main" id="{20DA7074-656D-5CB4-B32B-59BA519E5782}"/>
              </a:ext>
            </a:extLst>
          </p:cNvPr>
          <p:cNvSpPr txBox="1"/>
          <p:nvPr/>
        </p:nvSpPr>
        <p:spPr>
          <a:xfrm>
            <a:off x="371475" y="2506792"/>
            <a:ext cx="4140200" cy="184441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1200"/>
              </a:spcAft>
              <a:buClrTx/>
              <a:buSzTx/>
              <a:buFontTx/>
              <a:buNone/>
              <a:tabLst/>
              <a:defRPr/>
            </a:pPr>
            <a:r>
              <a:rPr kumimoji="0" lang="nl-NL" sz="3600" b="1" i="0" u="none" strike="noStrike" kern="1200" cap="none" spc="0" normalizeH="0" baseline="0" noProof="0">
                <a:ln>
                  <a:noFill/>
                </a:ln>
                <a:solidFill>
                  <a:srgbClr val="FF0000"/>
                </a:solidFill>
                <a:effectLst/>
                <a:uLnTx/>
                <a:uFillTx/>
                <a:latin typeface="Corbel"/>
                <a:ea typeface="+mn-ea"/>
                <a:cs typeface="+mn-cs"/>
              </a:rPr>
              <a:t>Hardnekkige blokkades in de uitvoering</a:t>
            </a:r>
            <a:endParaRPr kumimoji="0" lang="nl-NL" sz="3600" b="1"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2938661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Amsterdam - Wikipedia">
            <a:extLst>
              <a:ext uri="{FF2B5EF4-FFF2-40B4-BE49-F238E27FC236}">
                <a16:creationId xmlns:a16="http://schemas.microsoft.com/office/drawing/2014/main" id="{3620022E-A9DF-5CB6-B3A0-737D234EE0C5}"/>
              </a:ext>
            </a:extLst>
          </p:cNvPr>
          <p:cNvPicPr>
            <a:picLocks noChangeAspect="1"/>
          </p:cNvPicPr>
          <p:nvPr/>
        </p:nvPicPr>
        <p:blipFill rotWithShape="1">
          <a:blip r:embed="rId2"/>
          <a:srcRect t="15730"/>
          <a:stretch/>
        </p:blipFill>
        <p:spPr>
          <a:xfrm>
            <a:off x="948264" y="10"/>
            <a:ext cx="11243735" cy="6857990"/>
          </a:xfrm>
          <a:custGeom>
            <a:avLst/>
            <a:gdLst>
              <a:gd name="connsiteX0" fmla="*/ 0 w 11291887"/>
              <a:gd name="connsiteY0" fmla="*/ 0 h 6858000"/>
              <a:gd name="connsiteX1" fmla="*/ 11291887 w 11291887"/>
              <a:gd name="connsiteY1" fmla="*/ 0 h 6858000"/>
              <a:gd name="connsiteX2" fmla="*/ 11291887 w 11291887"/>
              <a:gd name="connsiteY2" fmla="*/ 6858000 h 6858000"/>
              <a:gd name="connsiteX3" fmla="*/ 0 w 112918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91887" h="6858000">
                <a:moveTo>
                  <a:pt x="0" y="0"/>
                </a:moveTo>
                <a:lnTo>
                  <a:pt x="11291887" y="0"/>
                </a:lnTo>
                <a:lnTo>
                  <a:pt x="11291887" y="6858000"/>
                </a:lnTo>
                <a:lnTo>
                  <a:pt x="0" y="6858000"/>
                </a:lnTo>
                <a:close/>
              </a:path>
            </a:pathLst>
          </a:custGeom>
          <a:noFill/>
        </p:spPr>
      </p:pic>
      <p:sp>
        <p:nvSpPr>
          <p:cNvPr id="15" name="Titel 1">
            <a:extLst>
              <a:ext uri="{FF2B5EF4-FFF2-40B4-BE49-F238E27FC236}">
                <a16:creationId xmlns:a16="http://schemas.microsoft.com/office/drawing/2014/main" id="{D1AA169E-13D3-0A48-0640-594C7C7311E5}"/>
              </a:ext>
            </a:extLst>
          </p:cNvPr>
          <p:cNvSpPr txBox="1">
            <a:spLocks/>
          </p:cNvSpPr>
          <p:nvPr/>
        </p:nvSpPr>
        <p:spPr bwMode="black">
          <a:xfrm>
            <a:off x="948266" y="0"/>
            <a:ext cx="11243734" cy="6857990"/>
          </a:xfrm>
          <a:prstGeom prst="rect">
            <a:avLst/>
          </a:prstGeom>
          <a:solidFill>
            <a:schemeClr val="bg1">
              <a:alpha val="45000"/>
            </a:schemeClr>
          </a:solidFill>
        </p:spPr>
        <p:txBody>
          <a:bodyPr vert="horz" lIns="0" tIns="0" rIns="0" bIns="0" rtlCol="0" anchor="t">
            <a:noAutofit/>
          </a:bodyPr>
          <a:lstStyle>
            <a:lvl1pPr algn="l" defTabSz="914400" rtl="0" eaLnBrk="1" latinLnBrk="0" hangingPunct="1">
              <a:lnSpc>
                <a:spcPct val="100000"/>
              </a:lnSpc>
              <a:spcBef>
                <a:spcPct val="0"/>
              </a:spcBef>
              <a:buNone/>
              <a:defRPr lang="nl-NL" sz="4200" b="1" kern="1200" dirty="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1800" b="1" i="0" u="none" strike="noStrike" kern="1200" cap="none" spc="0" normalizeH="0" baseline="0" noProof="0">
              <a:ln>
                <a:noFill/>
              </a:ln>
              <a:solidFill>
                <a:srgbClr val="EC0000"/>
              </a:solidFill>
              <a:effectLst/>
              <a:uLnTx/>
              <a:uFillTx/>
              <a:latin typeface="Corbel"/>
              <a:ea typeface="+mj-ea"/>
              <a:cs typeface="+mj-cs"/>
            </a:endParaRPr>
          </a:p>
        </p:txBody>
      </p:sp>
      <p:sp>
        <p:nvSpPr>
          <p:cNvPr id="2" name="Date Placeholder 1" hidden="1">
            <a:extLst>
              <a:ext uri="{FF2B5EF4-FFF2-40B4-BE49-F238E27FC236}">
                <a16:creationId xmlns:a16="http://schemas.microsoft.com/office/drawing/2014/main" id="{383815E3-8E0B-0771-288C-E63DF390CB4A}"/>
              </a:ext>
            </a:extLst>
          </p:cNvPr>
          <p:cNvSpPr>
            <a:spLocks noGrp="1"/>
          </p:cNvSpPr>
          <p:nvPr>
            <p:ph type="dt" sz="half" idx="4294967295"/>
          </p:nvPr>
        </p:nvSpPr>
        <p:spPr>
          <a:xfrm>
            <a:off x="10258560" y="6525000"/>
            <a:ext cx="1008000" cy="24012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00F621F-4600-4605-AF42-912A8AA63669}" type="datetime1">
              <a:rPr kumimoji="0" lang="nl-NL" sz="1333" b="0" i="0" u="none" strike="noStrike" kern="1200" cap="none" spc="0" normalizeH="0" baseline="0" noProof="0" smtClean="0">
                <a:ln>
                  <a:noFill/>
                </a:ln>
                <a:solidFill>
                  <a:srgbClr val="BEBEBE"/>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21-11-2024</a:t>
            </a:fld>
            <a:endParaRPr kumimoji="0" lang="nl-NL" sz="1333" b="0" i="0" u="none" strike="noStrike" kern="1200" cap="none" spc="0" normalizeH="0" baseline="0" noProof="0">
              <a:ln>
                <a:noFill/>
              </a:ln>
              <a:solidFill>
                <a:srgbClr val="BEBEBE"/>
              </a:solidFill>
              <a:effectLst/>
              <a:uLnTx/>
              <a:uFillTx/>
              <a:latin typeface="Corbel"/>
              <a:ea typeface="+mn-ea"/>
              <a:cs typeface="+mn-cs"/>
            </a:endParaRPr>
          </a:p>
        </p:txBody>
      </p:sp>
      <p:sp>
        <p:nvSpPr>
          <p:cNvPr id="3" name="Slide Number Placeholder 2" hidden="1">
            <a:extLst>
              <a:ext uri="{FF2B5EF4-FFF2-40B4-BE49-F238E27FC236}">
                <a16:creationId xmlns:a16="http://schemas.microsoft.com/office/drawing/2014/main" id="{D15C6144-87F0-15FE-2F9F-42F0EAF12BB4}"/>
              </a:ext>
            </a:extLst>
          </p:cNvPr>
          <p:cNvSpPr>
            <a:spLocks noGrp="1"/>
          </p:cNvSpPr>
          <p:nvPr>
            <p:ph type="sldNum" sz="quarter" idx="4294967295"/>
          </p:nvPr>
        </p:nvSpPr>
        <p:spPr>
          <a:xfrm>
            <a:off x="11334600" y="6525000"/>
            <a:ext cx="384120" cy="240120"/>
          </a:xfrm>
        </p:spPr>
        <p:txBody>
          <a:bodyPr/>
          <a:lstStyle/>
          <a:p>
            <a:pPr marL="0" marR="0" lvl="0" indent="0" algn="l" defTabSz="1219140" rtl="0" eaLnBrk="1" fontAlgn="auto" latinLnBrk="0" hangingPunct="1">
              <a:lnSpc>
                <a:spcPct val="100000"/>
              </a:lnSpc>
              <a:spcBef>
                <a:spcPts val="0"/>
              </a:spcBef>
              <a:spcAft>
                <a:spcPts val="600"/>
              </a:spcAft>
              <a:buClrTx/>
              <a:buSzTx/>
              <a:buFontTx/>
              <a:buNone/>
              <a:tabLst/>
              <a:defRPr/>
            </a:pPr>
            <a:r>
              <a:rPr kumimoji="0" lang="nl-NL" sz="1333" b="0" i="0" u="none" strike="noStrike" kern="1200" cap="none" spc="0" normalizeH="0" baseline="0" noProof="0">
                <a:ln>
                  <a:noFill/>
                </a:ln>
                <a:solidFill>
                  <a:srgbClr val="BEBEBE"/>
                </a:solidFill>
                <a:effectLst/>
                <a:uLnTx/>
                <a:uFillTx/>
                <a:latin typeface="Corbel"/>
                <a:ea typeface="+mn-ea"/>
                <a:cs typeface="+mn-cs"/>
              </a:rPr>
              <a:t>| </a:t>
            </a:r>
            <a:fld id="{8F18802B-E4C7-4B2D-B37A-6B7CC3C134EA}" type="slidenum">
              <a:rPr kumimoji="0" lang="nl-NL" sz="1333" b="0" i="0" u="none" strike="noStrike" kern="1200" cap="none" spc="0" normalizeH="0" baseline="0" noProof="0" smtClean="0">
                <a:ln>
                  <a:noFill/>
                </a:ln>
                <a:solidFill>
                  <a:srgbClr val="BEBEBE"/>
                </a:solidFill>
                <a:effectLst/>
                <a:uLnTx/>
                <a:uFillTx/>
                <a:latin typeface="Corbel"/>
                <a:ea typeface="+mn-ea"/>
                <a:cs typeface="+mn-cs"/>
              </a:rPr>
              <a:pPr marL="0" marR="0" lvl="0" indent="0" algn="l" defTabSz="1219140" rtl="0" eaLnBrk="1" fontAlgn="auto" latinLnBrk="0" hangingPunct="1">
                <a:lnSpc>
                  <a:spcPct val="100000"/>
                </a:lnSpc>
                <a:spcBef>
                  <a:spcPts val="0"/>
                </a:spcBef>
                <a:spcAft>
                  <a:spcPts val="600"/>
                </a:spcAft>
                <a:buClrTx/>
                <a:buSzTx/>
                <a:buFontTx/>
                <a:buNone/>
                <a:tabLst/>
                <a:defRPr/>
              </a:pPr>
              <a:t>5</a:t>
            </a:fld>
            <a:endParaRPr kumimoji="0" lang="nl-NL" sz="1333" b="0" i="0" u="none" strike="noStrike" kern="1200" cap="none" spc="0" normalizeH="0" baseline="0" noProof="0">
              <a:ln>
                <a:noFill/>
              </a:ln>
              <a:solidFill>
                <a:srgbClr val="BEBEBE"/>
              </a:solidFill>
              <a:effectLst/>
              <a:uLnTx/>
              <a:uFillTx/>
              <a:latin typeface="Corbel"/>
              <a:ea typeface="+mn-ea"/>
              <a:cs typeface="+mn-cs"/>
            </a:endParaRPr>
          </a:p>
        </p:txBody>
      </p:sp>
      <p:grpSp>
        <p:nvGrpSpPr>
          <p:cNvPr id="8" name="Groep 7">
            <a:extLst>
              <a:ext uri="{FF2B5EF4-FFF2-40B4-BE49-F238E27FC236}">
                <a16:creationId xmlns:a16="http://schemas.microsoft.com/office/drawing/2014/main" id="{565BC04E-A4A6-04FC-C533-B608451D064F}"/>
              </a:ext>
            </a:extLst>
          </p:cNvPr>
          <p:cNvGrpSpPr/>
          <p:nvPr/>
        </p:nvGrpSpPr>
        <p:grpSpPr>
          <a:xfrm>
            <a:off x="2911673" y="1743270"/>
            <a:ext cx="8279179" cy="4778128"/>
            <a:chOff x="6626678" y="3478871"/>
            <a:chExt cx="5243104" cy="3104034"/>
          </a:xfrm>
        </p:grpSpPr>
        <p:pic>
          <p:nvPicPr>
            <p:cNvPr id="11" name="Afbeelding 10">
              <a:extLst>
                <a:ext uri="{FF2B5EF4-FFF2-40B4-BE49-F238E27FC236}">
                  <a16:creationId xmlns:a16="http://schemas.microsoft.com/office/drawing/2014/main" id="{F85B52A8-AAE2-C65F-EAF0-B4EE6F6AF663}"/>
                </a:ext>
              </a:extLst>
            </p:cNvPr>
            <p:cNvPicPr>
              <a:picLocks noChangeAspect="1"/>
            </p:cNvPicPr>
            <p:nvPr/>
          </p:nvPicPr>
          <p:blipFill>
            <a:blip r:embed="rId3"/>
            <a:stretch>
              <a:fillRect/>
            </a:stretch>
          </p:blipFill>
          <p:spPr>
            <a:xfrm>
              <a:off x="6626678" y="3478871"/>
              <a:ext cx="5243104" cy="3104034"/>
            </a:xfrm>
            <a:prstGeom prst="rect">
              <a:avLst/>
            </a:prstGeom>
            <a:ln>
              <a:noFill/>
            </a:ln>
          </p:spPr>
        </p:pic>
        <p:graphicFrame>
          <p:nvGraphicFramePr>
            <p:cNvPr id="13" name="Tekstvak 3">
              <a:extLst>
                <a:ext uri="{FF2B5EF4-FFF2-40B4-BE49-F238E27FC236}">
                  <a16:creationId xmlns:a16="http://schemas.microsoft.com/office/drawing/2014/main" id="{11E0F554-AA8A-D15F-9DEC-3D078E3C0642}"/>
                </a:ext>
              </a:extLst>
            </p:cNvPr>
            <p:cNvGraphicFramePr/>
            <p:nvPr/>
          </p:nvGraphicFramePr>
          <p:xfrm>
            <a:off x="6982589" y="3542108"/>
            <a:ext cx="2092272" cy="9664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Afbeelding 13">
              <a:extLst>
                <a:ext uri="{FF2B5EF4-FFF2-40B4-BE49-F238E27FC236}">
                  <a16:creationId xmlns:a16="http://schemas.microsoft.com/office/drawing/2014/main" id="{34274D62-0723-DE66-7E21-AC5B1174642D}"/>
                </a:ext>
              </a:extLst>
            </p:cNvPr>
            <p:cNvPicPr>
              <a:picLocks noChangeAspect="1"/>
            </p:cNvPicPr>
            <p:nvPr/>
          </p:nvPicPr>
          <p:blipFill>
            <a:blip r:embed="rId9"/>
            <a:stretch>
              <a:fillRect/>
            </a:stretch>
          </p:blipFill>
          <p:spPr>
            <a:xfrm>
              <a:off x="7485032" y="6015415"/>
              <a:ext cx="3676988" cy="542320"/>
            </a:xfrm>
            <a:prstGeom prst="rect">
              <a:avLst/>
            </a:prstGeom>
          </p:spPr>
        </p:pic>
      </p:grpSp>
      <p:sp>
        <p:nvSpPr>
          <p:cNvPr id="6" name="Titel 1">
            <a:extLst>
              <a:ext uri="{FF2B5EF4-FFF2-40B4-BE49-F238E27FC236}">
                <a16:creationId xmlns:a16="http://schemas.microsoft.com/office/drawing/2014/main" id="{4EB6CF78-8530-D39F-4428-3A46EF709870}"/>
              </a:ext>
            </a:extLst>
          </p:cNvPr>
          <p:cNvSpPr txBox="1">
            <a:spLocks/>
          </p:cNvSpPr>
          <p:nvPr/>
        </p:nvSpPr>
        <p:spPr bwMode="black">
          <a:xfrm>
            <a:off x="948267" y="-8142"/>
            <a:ext cx="11243732" cy="895639"/>
          </a:xfrm>
          <a:prstGeom prst="rect">
            <a:avLst/>
          </a:prstGeom>
          <a:solidFill>
            <a:schemeClr val="accent1"/>
          </a:solidFill>
          <a:ln>
            <a:noFill/>
          </a:ln>
        </p:spPr>
        <p:txBody>
          <a:bodyPr vert="horz" lIns="0" tIns="0" rIns="0" bIns="0" rtlCol="0" anchor="t">
            <a:noAutofit/>
          </a:bodyPr>
          <a:lstStyle>
            <a:lvl1pPr algn="l" defTabSz="914400" rtl="0" eaLnBrk="1" latinLnBrk="0" hangingPunct="1">
              <a:lnSpc>
                <a:spcPct val="100000"/>
              </a:lnSpc>
              <a:spcBef>
                <a:spcPct val="0"/>
              </a:spcBef>
              <a:buNone/>
              <a:defRPr lang="nl-NL" sz="4200" b="1" kern="1200" dirty="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orbel"/>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Corbel"/>
                <a:ea typeface="+mj-ea"/>
                <a:cs typeface="+mj-cs"/>
              </a:rPr>
              <a:t>Duurzame</a:t>
            </a:r>
            <a:r>
              <a:rPr kumimoji="0" lang="en-US" sz="2800" b="1" i="0" u="none" strike="noStrike" kern="1200" cap="none" spc="0" normalizeH="0" baseline="0" noProof="0" dirty="0">
                <a:ln>
                  <a:noFill/>
                </a:ln>
                <a:solidFill>
                  <a:srgbClr val="FFFFFF"/>
                </a:solidFill>
                <a:effectLst/>
                <a:uLnTx/>
                <a:uFillTx/>
                <a:latin typeface="Corbel"/>
                <a:ea typeface="+mj-ea"/>
                <a:cs typeface="+mj-cs"/>
              </a:rPr>
              <a:t> </a:t>
            </a:r>
            <a:r>
              <a:rPr kumimoji="0" lang="en-US" sz="2800" b="1" i="0" u="none" strike="noStrike" kern="1200" cap="none" spc="0" normalizeH="0" baseline="0" noProof="0" dirty="0" err="1">
                <a:ln>
                  <a:noFill/>
                </a:ln>
                <a:solidFill>
                  <a:srgbClr val="FFFFFF"/>
                </a:solidFill>
                <a:effectLst/>
                <a:uLnTx/>
                <a:uFillTx/>
                <a:latin typeface="Corbel"/>
                <a:ea typeface="+mj-ea"/>
                <a:cs typeface="+mj-cs"/>
              </a:rPr>
              <a:t>realisatiekracht</a:t>
            </a:r>
            <a:r>
              <a:rPr kumimoji="0" lang="en-US" sz="2800" b="1" i="0" u="none" strike="noStrike" kern="1200" cap="none" spc="0" normalizeH="0" baseline="0" noProof="0" dirty="0">
                <a:ln>
                  <a:noFill/>
                </a:ln>
                <a:solidFill>
                  <a:srgbClr val="FFFFFF"/>
                </a:solidFill>
                <a:effectLst/>
                <a:uLnTx/>
                <a:uFillTx/>
                <a:latin typeface="Corbel"/>
                <a:ea typeface="+mj-ea"/>
                <a:cs typeface="+mj-cs"/>
              </a:rPr>
              <a:t> </a:t>
            </a:r>
            <a:r>
              <a:rPr kumimoji="0" lang="en-US" sz="2800" b="1" i="0" u="none" strike="noStrike" kern="1200" cap="none" spc="0" normalizeH="0" baseline="0" noProof="0" dirty="0" err="1">
                <a:ln>
                  <a:noFill/>
                </a:ln>
                <a:solidFill>
                  <a:srgbClr val="FFFFFF"/>
                </a:solidFill>
                <a:effectLst/>
                <a:uLnTx/>
                <a:uFillTx/>
                <a:latin typeface="Corbel"/>
                <a:ea typeface="+mj-ea"/>
                <a:cs typeface="+mj-cs"/>
              </a:rPr>
              <a:t>nodig</a:t>
            </a:r>
            <a:r>
              <a:rPr kumimoji="0" lang="en-US" sz="2800" b="1" i="0" u="none" strike="noStrike" kern="1200" cap="none" spc="0" normalizeH="0" baseline="0" noProof="0" dirty="0">
                <a:ln>
                  <a:noFill/>
                </a:ln>
                <a:solidFill>
                  <a:srgbClr val="FFFFFF"/>
                </a:solidFill>
                <a:effectLst/>
                <a:uLnTx/>
                <a:uFillTx/>
                <a:latin typeface="Corbel"/>
                <a:ea typeface="+mj-ea"/>
                <a:cs typeface="+mj-cs"/>
              </a:rPr>
              <a:t> </a:t>
            </a:r>
            <a:r>
              <a:rPr kumimoji="0" lang="en-US" sz="2800" b="1" i="0" u="none" strike="noStrike" kern="1200" cap="none" spc="0" normalizeH="0" baseline="0" noProof="0" dirty="0" err="1">
                <a:ln>
                  <a:noFill/>
                </a:ln>
                <a:solidFill>
                  <a:srgbClr val="FFFFFF"/>
                </a:solidFill>
                <a:effectLst/>
                <a:uLnTx/>
                <a:uFillTx/>
                <a:latin typeface="Corbel"/>
                <a:ea typeface="+mj-ea"/>
                <a:cs typeface="+mj-cs"/>
              </a:rPr>
              <a:t>voor</a:t>
            </a:r>
            <a:r>
              <a:rPr kumimoji="0" lang="en-US" sz="2800" b="1" i="0" u="none" strike="noStrike" kern="1200" cap="none" spc="0" normalizeH="0" baseline="0" noProof="0" dirty="0">
                <a:ln>
                  <a:noFill/>
                </a:ln>
                <a:solidFill>
                  <a:srgbClr val="FFFFFF"/>
                </a:solidFill>
                <a:effectLst/>
                <a:uLnTx/>
                <a:uFillTx/>
                <a:latin typeface="Corbel"/>
                <a:ea typeface="+mj-ea"/>
                <a:cs typeface="+mj-cs"/>
              </a:rPr>
              <a:t> de </a:t>
            </a:r>
            <a:r>
              <a:rPr kumimoji="0" lang="en-US" sz="2800" b="1" i="0" u="none" strike="noStrike" kern="1200" cap="none" spc="0" normalizeH="0" baseline="0" noProof="0" dirty="0" err="1">
                <a:ln>
                  <a:noFill/>
                </a:ln>
                <a:solidFill>
                  <a:srgbClr val="FFFFFF"/>
                </a:solidFill>
                <a:effectLst/>
                <a:uLnTx/>
                <a:uFillTx/>
                <a:latin typeface="Corbel"/>
                <a:ea typeface="+mj-ea"/>
                <a:cs typeface="+mj-cs"/>
              </a:rPr>
              <a:t>komende</a:t>
            </a:r>
            <a:r>
              <a:rPr kumimoji="0" lang="en-US" sz="2800" b="1" i="0" u="none" strike="noStrike" kern="1200" cap="none" spc="0" normalizeH="0" baseline="0" noProof="0" dirty="0">
                <a:ln>
                  <a:noFill/>
                </a:ln>
                <a:solidFill>
                  <a:srgbClr val="FFFFFF"/>
                </a:solidFill>
                <a:effectLst/>
                <a:uLnTx/>
                <a:uFillTx/>
                <a:latin typeface="Corbel"/>
                <a:ea typeface="+mj-ea"/>
                <a:cs typeface="+mj-cs"/>
              </a:rPr>
              <a:t> 25 </a:t>
            </a:r>
            <a:r>
              <a:rPr kumimoji="0" lang="en-US" sz="2800" b="1" i="0" u="none" strike="noStrike" kern="1200" cap="none" spc="0" normalizeH="0" baseline="0" noProof="0" dirty="0" err="1">
                <a:ln>
                  <a:noFill/>
                </a:ln>
                <a:solidFill>
                  <a:srgbClr val="FFFFFF"/>
                </a:solidFill>
                <a:effectLst/>
                <a:uLnTx/>
                <a:uFillTx/>
                <a:latin typeface="Corbel"/>
                <a:ea typeface="+mj-ea"/>
                <a:cs typeface="+mj-cs"/>
              </a:rPr>
              <a:t>jaar</a:t>
            </a:r>
            <a:br>
              <a:rPr kumimoji="0" lang="en-US" sz="1600" b="1" i="0" u="none" strike="noStrike" kern="1200" cap="none" spc="0" normalizeH="0" baseline="0" noProof="0" dirty="0">
                <a:ln>
                  <a:noFill/>
                </a:ln>
                <a:solidFill>
                  <a:srgbClr val="EC0000"/>
                </a:solidFill>
                <a:effectLst/>
                <a:uLnTx/>
                <a:uFillTx/>
                <a:latin typeface="Corbel"/>
                <a:ea typeface="+mj-ea"/>
                <a:cs typeface="+mj-cs"/>
              </a:rPr>
            </a:br>
            <a:endParaRPr kumimoji="0" lang="en-US" sz="2800" b="1" i="0" u="none" strike="noStrike" kern="1200" cap="none" spc="0" normalizeH="0" baseline="0" noProof="0" dirty="0">
              <a:ln>
                <a:noFill/>
              </a:ln>
              <a:solidFill>
                <a:srgbClr val="EC0000"/>
              </a:solidFill>
              <a:effectLst/>
              <a:uLnTx/>
              <a:uFillTx/>
              <a:latin typeface="Corbel"/>
              <a:ea typeface="+mj-ea"/>
              <a:cs typeface="+mj-cs"/>
            </a:endParaRPr>
          </a:p>
        </p:txBody>
      </p:sp>
      <p:sp>
        <p:nvSpPr>
          <p:cNvPr id="29" name="Tekstvak 28">
            <a:extLst>
              <a:ext uri="{FF2B5EF4-FFF2-40B4-BE49-F238E27FC236}">
                <a16:creationId xmlns:a16="http://schemas.microsoft.com/office/drawing/2014/main" id="{AB35E57B-6B86-C5E8-2CA9-DDE94621A32A}"/>
              </a:ext>
            </a:extLst>
          </p:cNvPr>
          <p:cNvSpPr txBox="1"/>
          <p:nvPr/>
        </p:nvSpPr>
        <p:spPr>
          <a:xfrm>
            <a:off x="3046927" y="6012204"/>
            <a:ext cx="1585024" cy="276999"/>
          </a:xfrm>
          <a:prstGeom prst="rect">
            <a:avLst/>
          </a:prstGeom>
          <a:noFill/>
        </p:spPr>
        <p:txBody>
          <a:bodyPr wrap="square" lIns="91440" tIns="45720" rIns="91440" bIns="45720" rtlCol="0" anchor="t">
            <a:spAutoFit/>
          </a:bodyPr>
          <a:lstStyle/>
          <a:p>
            <a:pPr fontAlgn="base">
              <a:spcBef>
                <a:spcPct val="0"/>
              </a:spcBef>
              <a:spcAft>
                <a:spcPct val="0"/>
              </a:spcAft>
            </a:pPr>
            <a:r>
              <a:rPr lang="nl-NL" sz="1200" b="1">
                <a:solidFill>
                  <a:srgbClr val="000000"/>
                </a:solidFill>
                <a:latin typeface="Arial"/>
                <a:cs typeface="Arial"/>
              </a:rPr>
              <a:t>Schaarsten</a:t>
            </a:r>
            <a:r>
              <a:rPr lang="nl-NL" sz="1200">
                <a:solidFill>
                  <a:srgbClr val="000000"/>
                </a:solidFill>
                <a:latin typeface="Arial"/>
                <a:cs typeface="Arial"/>
              </a:rPr>
              <a:t>:</a:t>
            </a:r>
          </a:p>
        </p:txBody>
      </p:sp>
    </p:spTree>
    <p:extLst>
      <p:ext uri="{BB962C8B-B14F-4D97-AF65-F5344CB8AC3E}">
        <p14:creationId xmlns:p14="http://schemas.microsoft.com/office/powerpoint/2010/main" val="3579997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21FFD55-96ED-D46B-DD7E-0120A64CC0E0}"/>
              </a:ext>
            </a:extLst>
          </p:cNvPr>
          <p:cNvSpPr>
            <a:spLocks noGrp="1"/>
          </p:cNvSpPr>
          <p:nvPr>
            <p:ph type="dt" sz="half" idx="10"/>
          </p:nvPr>
        </p:nvSpPr>
        <p:spPr>
          <a:xfrm>
            <a:off x="10275041" y="6466339"/>
            <a:ext cx="1008000" cy="1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CA328-6DA8-4DEA-936F-C395FC49D4F2}" type="datetime1">
              <a:rPr kumimoji="0" lang="nl-NL" sz="1000" b="0" i="0" u="none" strike="noStrike" kern="1200" cap="none" spc="0" normalizeH="0" baseline="0" noProof="0" smtClean="0">
                <a:ln>
                  <a:noFill/>
                </a:ln>
                <a:solidFill>
                  <a:srgbClr val="BEBEBE"/>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21-11-2024</a:t>
            </a:fld>
            <a:endParaRPr kumimoji="0" lang="nl-NL" sz="1000" b="0" i="0" u="none" strike="noStrike" kern="1200" cap="none" spc="0" normalizeH="0" baseline="0" noProof="0">
              <a:ln>
                <a:noFill/>
              </a:ln>
              <a:solidFill>
                <a:srgbClr val="BEBEBE"/>
              </a:solidFill>
              <a:effectLst/>
              <a:uLnTx/>
              <a:uFillTx/>
              <a:latin typeface="Corbel"/>
              <a:ea typeface="+mn-ea"/>
              <a:cs typeface="+mn-cs"/>
            </a:endParaRPr>
          </a:p>
        </p:txBody>
      </p:sp>
      <p:sp>
        <p:nvSpPr>
          <p:cNvPr id="3" name="Tijdelijke aanduiding voor voettekst 2">
            <a:extLst>
              <a:ext uri="{FF2B5EF4-FFF2-40B4-BE49-F238E27FC236}">
                <a16:creationId xmlns:a16="http://schemas.microsoft.com/office/drawing/2014/main" id="{F8F0C85C-6A20-C605-5530-43D0FF43414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srgbClr val="BEBEBE"/>
              </a:solidFill>
              <a:effectLst/>
              <a:uLnTx/>
              <a:uFillTx/>
              <a:latin typeface="Corbel"/>
              <a:ea typeface="+mn-ea"/>
              <a:cs typeface="+mn-cs"/>
            </a:endParaRPr>
          </a:p>
        </p:txBody>
      </p:sp>
      <p:sp>
        <p:nvSpPr>
          <p:cNvPr id="4" name="Tijdelijke aanduiding voor inhoud 3">
            <a:extLst>
              <a:ext uri="{FF2B5EF4-FFF2-40B4-BE49-F238E27FC236}">
                <a16:creationId xmlns:a16="http://schemas.microsoft.com/office/drawing/2014/main" id="{58687FA5-041B-FFAE-0EBB-32ACC775BEC2}"/>
              </a:ext>
            </a:extLst>
          </p:cNvPr>
          <p:cNvSpPr>
            <a:spLocks noGrp="1"/>
          </p:cNvSpPr>
          <p:nvPr>
            <p:ph sz="quarter" idx="13"/>
          </p:nvPr>
        </p:nvSpPr>
        <p:spPr>
          <a:xfrm>
            <a:off x="4621067" y="1736154"/>
            <a:ext cx="3240000" cy="1584729"/>
          </a:xfrm>
        </p:spPr>
        <p:txBody>
          <a:bodyPr numCol="1"/>
          <a:lstStyle/>
          <a:p>
            <a:pPr marL="0" indent="0">
              <a:buNone/>
            </a:pPr>
            <a:r>
              <a:rPr lang="nl-NL" sz="3200" b="1" dirty="0"/>
              <a:t>B. Stapsgewijs en lerend</a:t>
            </a:r>
          </a:p>
          <a:p>
            <a:pPr marL="0" lvl="0" indent="0" fontAlgn="base">
              <a:buNone/>
              <a:tabLst>
                <a:tab pos="457200" algn="l"/>
              </a:tabLst>
            </a:pPr>
            <a:endParaRPr lang="nl-NL" sz="3200" b="1" dirty="0">
              <a:effectLst/>
              <a:ea typeface="Times New Roman" panose="02020603050405020304" pitchFamily="18" charset="0"/>
            </a:endParaRPr>
          </a:p>
          <a:p>
            <a:pPr marL="0" lvl="0" indent="0" fontAlgn="base">
              <a:buNone/>
              <a:tabLst>
                <a:tab pos="457200" algn="l"/>
              </a:tabLst>
            </a:pPr>
            <a:endParaRPr lang="nl-NL" sz="3200" b="1" dirty="0">
              <a:ea typeface="Times New Roman" panose="02020603050405020304" pitchFamily="18" charset="0"/>
            </a:endParaRPr>
          </a:p>
          <a:p>
            <a:pPr marL="0" lvl="0" indent="0" fontAlgn="base">
              <a:buNone/>
              <a:tabLst>
                <a:tab pos="457200" algn="l"/>
              </a:tabLst>
            </a:pPr>
            <a:endParaRPr lang="nl-NL" sz="3200" b="1" dirty="0">
              <a:effectLst/>
              <a:ea typeface="Times New Roman" panose="02020603050405020304" pitchFamily="18" charset="0"/>
            </a:endParaRPr>
          </a:p>
          <a:p>
            <a:pPr marL="0" lvl="0" indent="0" fontAlgn="base">
              <a:buNone/>
              <a:tabLst>
                <a:tab pos="457200" algn="l"/>
              </a:tabLst>
            </a:pPr>
            <a:endParaRPr lang="nl-NL" sz="3200" b="1" dirty="0">
              <a:effectLst/>
              <a:ea typeface="Times New Roman" panose="02020603050405020304" pitchFamily="18" charset="0"/>
            </a:endParaRPr>
          </a:p>
          <a:p>
            <a:pPr marL="0" lvl="0" indent="0" fontAlgn="base">
              <a:buNone/>
              <a:tabLst>
                <a:tab pos="457200" algn="l"/>
              </a:tabLst>
            </a:pPr>
            <a:endParaRPr lang="nl-NL" sz="3200" b="1" dirty="0">
              <a:ea typeface="Times New Roman" panose="02020603050405020304" pitchFamily="18" charset="0"/>
            </a:endParaRPr>
          </a:p>
          <a:p>
            <a:pPr marL="0" lvl="0" indent="0" fontAlgn="base">
              <a:buNone/>
              <a:tabLst>
                <a:tab pos="457200" algn="l"/>
              </a:tabLst>
            </a:pPr>
            <a:endParaRPr lang="nl-NL" sz="3200" b="1" dirty="0">
              <a:effectLst/>
              <a:ea typeface="Times New Roman" panose="02020603050405020304" pitchFamily="18" charset="0"/>
            </a:endParaRPr>
          </a:p>
          <a:p>
            <a:pPr marL="0" lvl="0" indent="0" fontAlgn="base">
              <a:buNone/>
              <a:tabLst>
                <a:tab pos="457200" algn="l"/>
              </a:tabLst>
            </a:pPr>
            <a:endParaRPr lang="nl-NL" sz="3200" b="1" dirty="0">
              <a:effectLst/>
              <a:ea typeface="Times New Roman" panose="02020603050405020304" pitchFamily="18" charset="0"/>
            </a:endParaRPr>
          </a:p>
          <a:p>
            <a:pPr marL="0" lvl="0" indent="0" fontAlgn="base">
              <a:buNone/>
              <a:tabLst>
                <a:tab pos="457200" algn="l"/>
              </a:tabLst>
            </a:pPr>
            <a:endParaRPr lang="nl-NL" sz="3200" b="1" dirty="0">
              <a:ea typeface="Times New Roman" panose="02020603050405020304" pitchFamily="18" charset="0"/>
            </a:endParaRPr>
          </a:p>
          <a:p>
            <a:pPr marL="0" lvl="0" indent="0" fontAlgn="base">
              <a:buNone/>
              <a:tabLst>
                <a:tab pos="457200" algn="l"/>
              </a:tabLst>
            </a:pPr>
            <a:endParaRPr lang="nl-NL" sz="3200" b="1" dirty="0">
              <a:effectLst/>
              <a:ea typeface="Times New Roman" panose="02020603050405020304" pitchFamily="18" charset="0"/>
            </a:endParaRPr>
          </a:p>
          <a:p>
            <a:pPr marL="0" lvl="0" indent="0" fontAlgn="base">
              <a:buNone/>
              <a:tabLst>
                <a:tab pos="457200" algn="l"/>
              </a:tabLst>
            </a:pPr>
            <a:endParaRPr lang="nl-NL" sz="3200" b="1" dirty="0">
              <a:effectLst/>
              <a:ea typeface="Times New Roman" panose="02020603050405020304" pitchFamily="18" charset="0"/>
            </a:endParaRPr>
          </a:p>
          <a:p>
            <a:pPr marL="0" lvl="0" indent="0" fontAlgn="base">
              <a:buNone/>
              <a:tabLst>
                <a:tab pos="457200" algn="l"/>
              </a:tabLst>
            </a:pPr>
            <a:endParaRPr lang="nl-NL" sz="3200" b="1" dirty="0">
              <a:effectLst/>
              <a:ea typeface="Times New Roman" panose="02020603050405020304" pitchFamily="18" charset="0"/>
            </a:endParaRPr>
          </a:p>
          <a:p>
            <a:pPr marL="0" lvl="0" indent="0" fontAlgn="base">
              <a:buNone/>
              <a:tabLst>
                <a:tab pos="457200" algn="l"/>
              </a:tabLst>
            </a:pPr>
            <a:endParaRPr lang="nl-NL" sz="3200" b="1" dirty="0">
              <a:ea typeface="Times New Roman" panose="02020603050405020304" pitchFamily="18" charset="0"/>
            </a:endParaRPr>
          </a:p>
          <a:p>
            <a:pPr marL="0" lvl="0" indent="0" fontAlgn="base">
              <a:buNone/>
              <a:tabLst>
                <a:tab pos="457200" algn="l"/>
              </a:tabLst>
            </a:pPr>
            <a:endParaRPr lang="nl-NL" sz="3200" b="1" dirty="0">
              <a:effectLst/>
              <a:ea typeface="Times New Roman" panose="02020603050405020304" pitchFamily="18" charset="0"/>
            </a:endParaRPr>
          </a:p>
          <a:p>
            <a:pPr marL="0" indent="0">
              <a:buNone/>
            </a:pPr>
            <a:endParaRPr lang="nl-NL" sz="3200" b="1" dirty="0"/>
          </a:p>
        </p:txBody>
      </p:sp>
      <p:sp>
        <p:nvSpPr>
          <p:cNvPr id="7" name="Titel 6">
            <a:extLst>
              <a:ext uri="{FF2B5EF4-FFF2-40B4-BE49-F238E27FC236}">
                <a16:creationId xmlns:a16="http://schemas.microsoft.com/office/drawing/2014/main" id="{E749B33F-5B3B-45A4-2498-B791FB2ED513}"/>
              </a:ext>
            </a:extLst>
          </p:cNvPr>
          <p:cNvSpPr>
            <a:spLocks noGrp="1"/>
          </p:cNvSpPr>
          <p:nvPr>
            <p:ph type="title"/>
          </p:nvPr>
        </p:nvSpPr>
        <p:spPr>
          <a:xfrm>
            <a:off x="892346" y="205362"/>
            <a:ext cx="10866441" cy="930276"/>
          </a:xfrm>
        </p:spPr>
        <p:txBody>
          <a:bodyPr/>
          <a:lstStyle/>
          <a:p>
            <a:r>
              <a:rPr lang="nl-NL" sz="3600" b="1" dirty="0"/>
              <a:t>De achterliggende p</a:t>
            </a:r>
            <a:r>
              <a:rPr lang="nl-NL" sz="3600" dirty="0"/>
              <a:t>rincipes</a:t>
            </a:r>
            <a:endParaRPr lang="nl-NL" sz="4400" dirty="0"/>
          </a:p>
        </p:txBody>
      </p:sp>
      <p:sp>
        <p:nvSpPr>
          <p:cNvPr id="11" name="Tekstvak 10">
            <a:extLst>
              <a:ext uri="{FF2B5EF4-FFF2-40B4-BE49-F238E27FC236}">
                <a16:creationId xmlns:a16="http://schemas.microsoft.com/office/drawing/2014/main" id="{7F8A3D5C-1BCD-80BC-4ABB-9A9D0BEDCEF3}"/>
              </a:ext>
            </a:extLst>
          </p:cNvPr>
          <p:cNvSpPr txBox="1"/>
          <p:nvPr/>
        </p:nvSpPr>
        <p:spPr>
          <a:xfrm>
            <a:off x="892346" y="1166322"/>
            <a:ext cx="10746978"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1200" b="0" i="0" u="none" strike="noStrike" kern="1200" cap="none" spc="0" normalizeH="0" baseline="0" noProof="0">
                <a:ln>
                  <a:noFill/>
                </a:ln>
                <a:solidFill>
                  <a:srgbClr val="000000"/>
                </a:solidFill>
                <a:effectLst/>
                <a:uLnTx/>
                <a:uFillTx/>
                <a:latin typeface="Corbel"/>
                <a:ea typeface="Calibri" panose="020F0502020204030204" pitchFamily="34" charset="0"/>
                <a:cs typeface="+mn-cs"/>
              </a:rPr>
              <a:t>Achter de Slim-aanpak zitten een aantal principes op basis waarvan we te werk gaan. Deze principes worden op deze pagina beschreven.</a:t>
            </a:r>
            <a:endParaRPr kumimoji="0" lang="nl-NL" sz="1200" b="1" i="0" u="none" strike="noStrike" kern="1200" cap="none" spc="0" normalizeH="0" baseline="0" noProof="0">
              <a:ln>
                <a:noFill/>
              </a:ln>
              <a:solidFill>
                <a:srgbClr val="000000"/>
              </a:solidFill>
              <a:effectLst/>
              <a:uLnTx/>
              <a:uFillTx/>
              <a:latin typeface="Corbel"/>
              <a:ea typeface="+mn-ea"/>
              <a:cs typeface="+mn-cs"/>
            </a:endParaRPr>
          </a:p>
        </p:txBody>
      </p:sp>
      <p:sp>
        <p:nvSpPr>
          <p:cNvPr id="5" name="Tijdelijke aanduiding voor inhoud 3">
            <a:extLst>
              <a:ext uri="{FF2B5EF4-FFF2-40B4-BE49-F238E27FC236}">
                <a16:creationId xmlns:a16="http://schemas.microsoft.com/office/drawing/2014/main" id="{6BCF41BC-43FE-0C4B-E9C2-0923839145EA}"/>
              </a:ext>
            </a:extLst>
          </p:cNvPr>
          <p:cNvSpPr txBox="1">
            <a:spLocks/>
          </p:cNvSpPr>
          <p:nvPr/>
        </p:nvSpPr>
        <p:spPr bwMode="gray">
          <a:xfrm>
            <a:off x="8413843" y="1692723"/>
            <a:ext cx="3240000" cy="1730861"/>
          </a:xfrm>
          <a:prstGeom prst="rect">
            <a:avLst/>
          </a:prstGeom>
        </p:spPr>
        <p:txBody>
          <a:bodyPr vert="horz" lIns="0" tIns="0" rIns="0" bIns="0" numCol="1" rtlCol="0">
            <a:noAutofit/>
          </a:bodyPr>
          <a:lstStyle>
            <a:lvl1pPr marL="215995" indent="-215995" algn="l" defTabSz="914377"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1989" indent="-215995" algn="l" defTabSz="914377" rtl="0" eaLnBrk="1" latinLnBrk="0" hangingPunct="1">
              <a:spcBef>
                <a:spcPts val="0"/>
              </a:spcBef>
              <a:buFont typeface="Corbel" pitchFamily="34" charset="0"/>
              <a:buChar char="–"/>
              <a:defRPr sz="2200" kern="1200">
                <a:solidFill>
                  <a:schemeClr val="tx1"/>
                </a:solidFill>
                <a:latin typeface="+mn-lt"/>
                <a:ea typeface="+mn-ea"/>
                <a:cs typeface="+mn-cs"/>
              </a:defRPr>
            </a:lvl2pPr>
            <a:lvl3pPr marL="647984" indent="-215995" algn="l" defTabSz="914377"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377"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377" rtl="0" eaLnBrk="1" latinLnBrk="0" hangingPunct="1">
              <a:spcBef>
                <a:spcPts val="0"/>
              </a:spcBef>
              <a:buFont typeface="Corbel" pitchFamily="34" charset="0"/>
              <a:buNone/>
              <a:defRPr sz="2200" kern="1200">
                <a:solidFill>
                  <a:schemeClr val="tx1"/>
                </a:solidFill>
                <a:latin typeface="+mn-lt"/>
                <a:ea typeface="+mn-ea"/>
                <a:cs typeface="+mn-cs"/>
              </a:defRPr>
            </a:lvl5pPr>
            <a:lvl6pPr marL="215995" indent="0" algn="l" defTabSz="914377" rtl="0" eaLnBrk="1" latinLnBrk="0" hangingPunct="1">
              <a:spcBef>
                <a:spcPts val="0"/>
              </a:spcBef>
              <a:buFont typeface="Arial" pitchFamily="34" charset="0"/>
              <a:buNone/>
              <a:defRPr sz="2200" kern="1200">
                <a:solidFill>
                  <a:schemeClr val="tx1"/>
                </a:solidFill>
                <a:latin typeface="+mn-lt"/>
                <a:ea typeface="+mn-ea"/>
                <a:cs typeface="+mn-cs"/>
              </a:defRPr>
            </a:lvl6pPr>
            <a:lvl7pPr marL="431989" indent="0" algn="l" defTabSz="914377" rtl="0" eaLnBrk="1" latinLnBrk="0" hangingPunct="1">
              <a:spcBef>
                <a:spcPts val="0"/>
              </a:spcBef>
              <a:buFont typeface="Arial" pitchFamily="34" charset="0"/>
              <a:buNone/>
              <a:defRPr sz="2200" kern="1200">
                <a:solidFill>
                  <a:schemeClr val="tx1"/>
                </a:solidFill>
                <a:latin typeface="+mn-lt"/>
                <a:ea typeface="+mn-ea"/>
                <a:cs typeface="+mn-cs"/>
              </a:defRPr>
            </a:lvl7pPr>
            <a:lvl8pPr marL="647984" indent="0" algn="l" defTabSz="914377"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377" rtl="0" eaLnBrk="1" latinLnBrk="0" hangingPunct="1">
              <a:spcBef>
                <a:spcPts val="0"/>
              </a:spcBef>
              <a:buFont typeface="Arial" pitchFamily="34" charset="0"/>
              <a:buNone/>
              <a:defRPr sz="1400" kern="1200">
                <a:solidFill>
                  <a:schemeClr val="tx1"/>
                </a:solidFill>
                <a:latin typeface="+mn-lt"/>
                <a:ea typeface="+mn-ea"/>
                <a:cs typeface="+mn-cs"/>
              </a:defRPr>
            </a:lvl9pPr>
          </a:lstStyle>
          <a:p>
            <a:pPr marL="0" marR="0" lvl="0" indent="0" algn="l" defTabSz="914377" rtl="0" eaLnBrk="1" fontAlgn="base" latinLnBrk="0" hangingPunct="1">
              <a:lnSpc>
                <a:spcPct val="100000"/>
              </a:lnSpc>
              <a:spcBef>
                <a:spcPts val="0"/>
              </a:spcBef>
              <a:spcAft>
                <a:spcPts val="0"/>
              </a:spcAft>
              <a:buClr>
                <a:srgbClr val="FF0000"/>
              </a:buClr>
              <a:buSzPct val="65000"/>
              <a:buFont typeface="Wingdings" pitchFamily="2" charset="2"/>
              <a:buNone/>
              <a:tabLst>
                <a:tab pos="457200" algn="l"/>
              </a:tabLst>
              <a:defRPr/>
            </a:pPr>
            <a:r>
              <a:rPr kumimoji="0" lang="nl-NL" sz="3200" b="1" i="0" u="none" strike="noStrike" kern="1200" cap="none" spc="0" normalizeH="0" baseline="0" noProof="0" dirty="0">
                <a:ln>
                  <a:noFill/>
                </a:ln>
                <a:solidFill>
                  <a:srgbClr val="000000"/>
                </a:solidFill>
                <a:effectLst/>
                <a:uLnTx/>
                <a:uFillTx/>
                <a:latin typeface="Corbel"/>
                <a:ea typeface="Times New Roman" panose="02020603050405020304" pitchFamily="18" charset="0"/>
                <a:cs typeface="+mn-cs"/>
              </a:rPr>
              <a:t>C. Verbonden met de stad en bestaande processen</a:t>
            </a: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endParaRPr kumimoji="0" lang="nl-NL" sz="3200" b="1" i="0" u="none" strike="noStrike" kern="1200" cap="none" spc="0" normalizeH="0" baseline="0" noProof="0" dirty="0">
              <a:ln>
                <a:noFill/>
              </a:ln>
              <a:solidFill>
                <a:srgbClr val="000000"/>
              </a:solidFill>
              <a:effectLst/>
              <a:uLnTx/>
              <a:uFillTx/>
              <a:latin typeface="Corbel"/>
              <a:ea typeface="+mn-ea"/>
              <a:cs typeface="+mn-cs"/>
            </a:endParaRPr>
          </a:p>
        </p:txBody>
      </p:sp>
      <p:sp>
        <p:nvSpPr>
          <p:cNvPr id="14" name="Tijdelijke aanduiding voor inhoud 3">
            <a:extLst>
              <a:ext uri="{FF2B5EF4-FFF2-40B4-BE49-F238E27FC236}">
                <a16:creationId xmlns:a16="http://schemas.microsoft.com/office/drawing/2014/main" id="{248912FC-D376-8FD7-44E2-BCED902F6FB1}"/>
              </a:ext>
            </a:extLst>
          </p:cNvPr>
          <p:cNvSpPr txBox="1">
            <a:spLocks/>
          </p:cNvSpPr>
          <p:nvPr/>
        </p:nvSpPr>
        <p:spPr bwMode="gray">
          <a:xfrm>
            <a:off x="978133" y="1736154"/>
            <a:ext cx="3240000" cy="1730861"/>
          </a:xfrm>
          <a:prstGeom prst="rect">
            <a:avLst/>
          </a:prstGeom>
        </p:spPr>
        <p:txBody>
          <a:bodyPr vert="horz" lIns="0" tIns="0" rIns="0" bIns="0" numCol="1" rtlCol="0">
            <a:noAutofit/>
          </a:bodyPr>
          <a:lstStyle>
            <a:lvl1pPr marL="215995" indent="-215995" algn="l" defTabSz="914377"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1989" indent="-215995" algn="l" defTabSz="914377" rtl="0" eaLnBrk="1" latinLnBrk="0" hangingPunct="1">
              <a:spcBef>
                <a:spcPts val="0"/>
              </a:spcBef>
              <a:buFont typeface="Corbel" pitchFamily="34" charset="0"/>
              <a:buChar char="–"/>
              <a:defRPr sz="2200" kern="1200">
                <a:solidFill>
                  <a:schemeClr val="tx1"/>
                </a:solidFill>
                <a:latin typeface="+mn-lt"/>
                <a:ea typeface="+mn-ea"/>
                <a:cs typeface="+mn-cs"/>
              </a:defRPr>
            </a:lvl2pPr>
            <a:lvl3pPr marL="647984" indent="-215995" algn="l" defTabSz="914377"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377"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377" rtl="0" eaLnBrk="1" latinLnBrk="0" hangingPunct="1">
              <a:spcBef>
                <a:spcPts val="0"/>
              </a:spcBef>
              <a:buFont typeface="Corbel" pitchFamily="34" charset="0"/>
              <a:buNone/>
              <a:defRPr sz="2200" kern="1200">
                <a:solidFill>
                  <a:schemeClr val="tx1"/>
                </a:solidFill>
                <a:latin typeface="+mn-lt"/>
                <a:ea typeface="+mn-ea"/>
                <a:cs typeface="+mn-cs"/>
              </a:defRPr>
            </a:lvl5pPr>
            <a:lvl6pPr marL="215995" indent="0" algn="l" defTabSz="914377" rtl="0" eaLnBrk="1" latinLnBrk="0" hangingPunct="1">
              <a:spcBef>
                <a:spcPts val="0"/>
              </a:spcBef>
              <a:buFont typeface="Arial" pitchFamily="34" charset="0"/>
              <a:buNone/>
              <a:defRPr sz="2200" kern="1200">
                <a:solidFill>
                  <a:schemeClr val="tx1"/>
                </a:solidFill>
                <a:latin typeface="+mn-lt"/>
                <a:ea typeface="+mn-ea"/>
                <a:cs typeface="+mn-cs"/>
              </a:defRPr>
            </a:lvl6pPr>
            <a:lvl7pPr marL="431989" indent="0" algn="l" defTabSz="914377" rtl="0" eaLnBrk="1" latinLnBrk="0" hangingPunct="1">
              <a:spcBef>
                <a:spcPts val="0"/>
              </a:spcBef>
              <a:buFont typeface="Arial" pitchFamily="34" charset="0"/>
              <a:buNone/>
              <a:defRPr sz="2200" kern="1200">
                <a:solidFill>
                  <a:schemeClr val="tx1"/>
                </a:solidFill>
                <a:latin typeface="+mn-lt"/>
                <a:ea typeface="+mn-ea"/>
                <a:cs typeface="+mn-cs"/>
              </a:defRPr>
            </a:lvl7pPr>
            <a:lvl8pPr marL="647984" indent="0" algn="l" defTabSz="914377"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377" rtl="0" eaLnBrk="1" latinLnBrk="0" hangingPunct="1">
              <a:spcBef>
                <a:spcPts val="0"/>
              </a:spcBef>
              <a:buFont typeface="Arial" pitchFamily="34" charset="0"/>
              <a:buNone/>
              <a:defRPr sz="14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
                <a:srgbClr val="FF0000"/>
              </a:buClr>
              <a:buSzPct val="65000"/>
              <a:buFont typeface="Wingdings" pitchFamily="2" charset="2"/>
              <a:buNone/>
              <a:tabLst/>
              <a:defRPr/>
            </a:pPr>
            <a:r>
              <a:rPr kumimoji="0" lang="nl-NL" sz="3200" b="1" i="0" u="none" strike="noStrike" kern="1200" cap="none" spc="0" normalizeH="0" baseline="0" noProof="0" dirty="0">
                <a:ln>
                  <a:noFill/>
                </a:ln>
                <a:solidFill>
                  <a:srgbClr val="000000"/>
                </a:solidFill>
                <a:effectLst/>
                <a:uLnTx/>
                <a:uFillTx/>
                <a:latin typeface="Corbel"/>
                <a:ea typeface="+mn-ea"/>
                <a:cs typeface="+mn-cs"/>
              </a:rPr>
              <a:t>A. Uitvoerend</a:t>
            </a:r>
          </a:p>
        </p:txBody>
      </p:sp>
      <p:pic>
        <p:nvPicPr>
          <p:cNvPr id="26" name="Picture 2">
            <a:extLst>
              <a:ext uri="{FF2B5EF4-FFF2-40B4-BE49-F238E27FC236}">
                <a16:creationId xmlns:a16="http://schemas.microsoft.com/office/drawing/2014/main" id="{BA8F9F6A-529B-81CC-10BD-33B5D95274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1067" y="3687094"/>
            <a:ext cx="3220845" cy="2570488"/>
          </a:xfrm>
          <a:prstGeom prst="rect">
            <a:avLst/>
          </a:prstGeom>
          <a:noFill/>
          <a:extLst>
            <a:ext uri="{909E8E84-426E-40DD-AFC4-6F175D3DCCD1}">
              <a14:hiddenFill xmlns:a14="http://schemas.microsoft.com/office/drawing/2010/main">
                <a:solidFill>
                  <a:srgbClr val="FFFFFF"/>
                </a:solidFill>
              </a14:hiddenFill>
            </a:ext>
          </a:extLst>
        </p:spPr>
      </p:pic>
      <p:pic>
        <p:nvPicPr>
          <p:cNvPr id="31" name="Afbeelding 30">
            <a:extLst>
              <a:ext uri="{FF2B5EF4-FFF2-40B4-BE49-F238E27FC236}">
                <a16:creationId xmlns:a16="http://schemas.microsoft.com/office/drawing/2014/main" id="{068C3630-2EBC-7CDD-FDB1-D600E84AF2D7}"/>
              </a:ext>
            </a:extLst>
          </p:cNvPr>
          <p:cNvPicPr>
            <a:picLocks noChangeAspect="1"/>
          </p:cNvPicPr>
          <p:nvPr/>
        </p:nvPicPr>
        <p:blipFill>
          <a:blip r:embed="rId3"/>
          <a:stretch>
            <a:fillRect/>
          </a:stretch>
        </p:blipFill>
        <p:spPr>
          <a:xfrm>
            <a:off x="866602" y="3419134"/>
            <a:ext cx="3220844" cy="2972023"/>
          </a:xfrm>
          <a:prstGeom prst="rect">
            <a:avLst/>
          </a:prstGeom>
        </p:spPr>
      </p:pic>
      <p:pic>
        <p:nvPicPr>
          <p:cNvPr id="32" name="Afbeelding 31">
            <a:extLst>
              <a:ext uri="{FF2B5EF4-FFF2-40B4-BE49-F238E27FC236}">
                <a16:creationId xmlns:a16="http://schemas.microsoft.com/office/drawing/2014/main" id="{0944C4E1-297C-BE72-AE55-CAA26275B52D}"/>
              </a:ext>
            </a:extLst>
          </p:cNvPr>
          <p:cNvPicPr>
            <a:picLocks noChangeAspect="1"/>
          </p:cNvPicPr>
          <p:nvPr/>
        </p:nvPicPr>
        <p:blipFill>
          <a:blip r:embed="rId4"/>
          <a:stretch>
            <a:fillRect/>
          </a:stretch>
        </p:blipFill>
        <p:spPr>
          <a:xfrm>
            <a:off x="8290018" y="4310431"/>
            <a:ext cx="3420897" cy="1316021"/>
          </a:xfrm>
          <a:prstGeom prst="rect">
            <a:avLst/>
          </a:prstGeom>
        </p:spPr>
      </p:pic>
    </p:spTree>
    <p:extLst>
      <p:ext uri="{BB962C8B-B14F-4D97-AF65-F5344CB8AC3E}">
        <p14:creationId xmlns:p14="http://schemas.microsoft.com/office/powerpoint/2010/main" val="247248226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juid xmlns="http://www.joulesunlimited.com/juid"/>
</file>

<file path=customXml/item2.xml><?xml version="1.0" encoding="utf-8"?>
<juid xmlns="http://www.joulesunlimited.com/juid"/>
</file>

<file path=customXml/item3.xml><?xml version="1.0" encoding="utf-8"?>
<juid xmlns="http://www.joulesunlimited.com/juid"/>
</file>

<file path=customXml/itemProps1.xml><?xml version="1.0" encoding="utf-8"?>
<ds:datastoreItem xmlns:ds="http://schemas.openxmlformats.org/officeDocument/2006/customXml" ds:itemID="{F755D5CA-0DF7-4ED0-9EF8-4F0F6DAC1F2C}">
  <ds:schemaRefs>
    <ds:schemaRef ds:uri="http://www.joulesunlimited.com/juid"/>
  </ds:schemaRefs>
</ds:datastoreItem>
</file>

<file path=customXml/itemProps2.xml><?xml version="1.0" encoding="utf-8"?>
<ds:datastoreItem xmlns:ds="http://schemas.openxmlformats.org/officeDocument/2006/customXml" ds:itemID="{FAAB1A80-02C3-4F9D-8E85-3DF9E3A49ECD}">
  <ds:schemaRefs>
    <ds:schemaRef ds:uri="http://www.joulesunlimited.com/juid"/>
  </ds:schemaRefs>
</ds:datastoreItem>
</file>

<file path=customXml/itemProps3.xml><?xml version="1.0" encoding="utf-8"?>
<ds:datastoreItem xmlns:ds="http://schemas.openxmlformats.org/officeDocument/2006/customXml" ds:itemID="{A4A852DE-775F-4E34-9107-DBD05AE84F32}">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otalTime>5</TotalTime>
  <Words>128</Words>
  <Application>Microsoft Office PowerPoint</Application>
  <PresentationFormat>Breedbeeld</PresentationFormat>
  <Paragraphs>50</Paragraphs>
  <Slides>6</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vt:i4>
      </vt:variant>
    </vt:vector>
  </HeadingPairs>
  <TitlesOfParts>
    <vt:vector size="13" baseType="lpstr">
      <vt:lpstr>Aptos</vt:lpstr>
      <vt:lpstr>Aptos Display</vt:lpstr>
      <vt:lpstr>Arial</vt:lpstr>
      <vt:lpstr>Corbel</vt:lpstr>
      <vt:lpstr>Times New Roman</vt:lpstr>
      <vt:lpstr>Wingdings</vt:lpstr>
      <vt:lpstr>Kantoorthema</vt:lpstr>
      <vt:lpstr>Slim* gebiedsgericht uitvoeren  </vt:lpstr>
      <vt:lpstr>PowerPoint-presentatie</vt:lpstr>
      <vt:lpstr>De duurzame opgave voor Amsterdam</vt:lpstr>
      <vt:lpstr>PowerPoint-presentatie</vt:lpstr>
      <vt:lpstr>PowerPoint-presentatie</vt:lpstr>
      <vt:lpstr>De achterliggende principes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Richt Hannema</dc:creator>
  <cp:lastModifiedBy>Anna Richt Hannema</cp:lastModifiedBy>
  <cp:revision>1</cp:revision>
  <dcterms:created xsi:type="dcterms:W3CDTF">2024-11-21T12:59:00Z</dcterms:created>
  <dcterms:modified xsi:type="dcterms:W3CDTF">2024-11-21T13:04:50Z</dcterms:modified>
</cp:coreProperties>
</file>